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8" r:id="rId3"/>
    <p:sldId id="259" r:id="rId4"/>
    <p:sldId id="260" r:id="rId5"/>
    <p:sldId id="261" r:id="rId6"/>
    <p:sldId id="263" r:id="rId7"/>
    <p:sldId id="264" r:id="rId8"/>
    <p:sldId id="262" r:id="rId9"/>
    <p:sldId id="265" r:id="rId10"/>
    <p:sldId id="267" r:id="rId11"/>
    <p:sldId id="266"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20"/>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58F1D-A99C-4570-BEAE-F0B4B0E32B77}"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5F5D4D59-6E80-413D-BDFB-CCB5F260203D}">
      <dgm:prSet/>
      <dgm:spPr/>
      <dgm:t>
        <a:bodyPr/>
        <a:lstStyle/>
        <a:p>
          <a:r>
            <a:rPr lang="en-US" b="1"/>
            <a:t>In</a:t>
          </a:r>
          <a:r>
            <a:rPr lang="en-US"/>
            <a:t> the morning, I wash my hair. </a:t>
          </a:r>
        </a:p>
      </dgm:t>
    </dgm:pt>
    <dgm:pt modelId="{703C9B5B-394C-488A-B742-D338E479976A}" type="parTrans" cxnId="{ECBAEB71-A2DA-4A0C-AC05-3BD09CD69B8F}">
      <dgm:prSet/>
      <dgm:spPr/>
      <dgm:t>
        <a:bodyPr/>
        <a:lstStyle/>
        <a:p>
          <a:endParaRPr lang="en-US"/>
        </a:p>
      </dgm:t>
    </dgm:pt>
    <dgm:pt modelId="{5A0AA78B-264D-40EE-9E8D-E90DB2AD380B}" type="sibTrans" cxnId="{ECBAEB71-A2DA-4A0C-AC05-3BD09CD69B8F}">
      <dgm:prSet/>
      <dgm:spPr/>
      <dgm:t>
        <a:bodyPr/>
        <a:lstStyle/>
        <a:p>
          <a:endParaRPr lang="en-US"/>
        </a:p>
      </dgm:t>
    </dgm:pt>
    <dgm:pt modelId="{F36E8D6F-1F2F-4FF5-A301-0C3847E7FB61}">
      <dgm:prSet/>
      <dgm:spPr/>
      <dgm:t>
        <a:bodyPr/>
        <a:lstStyle/>
        <a:p>
          <a:r>
            <a:rPr lang="en-US" b="1"/>
            <a:t>In</a:t>
          </a:r>
          <a:r>
            <a:rPr lang="en-US"/>
            <a:t> the afternoon, Fredrick cuts the grass. </a:t>
          </a:r>
        </a:p>
      </dgm:t>
    </dgm:pt>
    <dgm:pt modelId="{832B3D9F-DD79-44A6-8B66-62BA6D89C9D0}" type="parTrans" cxnId="{2781D871-7508-4624-9CE7-825963782554}">
      <dgm:prSet/>
      <dgm:spPr/>
      <dgm:t>
        <a:bodyPr/>
        <a:lstStyle/>
        <a:p>
          <a:endParaRPr lang="en-US"/>
        </a:p>
      </dgm:t>
    </dgm:pt>
    <dgm:pt modelId="{48DB07B5-8ABC-4F57-9B78-44631A81495D}" type="sibTrans" cxnId="{2781D871-7508-4624-9CE7-825963782554}">
      <dgm:prSet/>
      <dgm:spPr/>
      <dgm:t>
        <a:bodyPr/>
        <a:lstStyle/>
        <a:p>
          <a:endParaRPr lang="en-US"/>
        </a:p>
      </dgm:t>
    </dgm:pt>
    <dgm:pt modelId="{94F60E2E-FE94-4B63-9553-0343C23A958B}">
      <dgm:prSet/>
      <dgm:spPr/>
      <dgm:t>
        <a:bodyPr/>
        <a:lstStyle/>
        <a:p>
          <a:r>
            <a:rPr lang="en-US" b="1"/>
            <a:t>In </a:t>
          </a:r>
          <a:r>
            <a:rPr lang="en-US"/>
            <a:t>the evening, mom makes supper. </a:t>
          </a:r>
        </a:p>
      </dgm:t>
    </dgm:pt>
    <dgm:pt modelId="{BF943B84-5AF8-4210-9FAB-57D844DB3686}" type="parTrans" cxnId="{0D9EB62F-0B45-42DF-8D89-2AB0589E1891}">
      <dgm:prSet/>
      <dgm:spPr/>
      <dgm:t>
        <a:bodyPr/>
        <a:lstStyle/>
        <a:p>
          <a:endParaRPr lang="en-US"/>
        </a:p>
      </dgm:t>
    </dgm:pt>
    <dgm:pt modelId="{2C2A6CD7-B525-435B-88C0-28E70B36BF13}" type="sibTrans" cxnId="{0D9EB62F-0B45-42DF-8D89-2AB0589E1891}">
      <dgm:prSet/>
      <dgm:spPr/>
      <dgm:t>
        <a:bodyPr/>
        <a:lstStyle/>
        <a:p>
          <a:endParaRPr lang="en-US"/>
        </a:p>
      </dgm:t>
    </dgm:pt>
    <dgm:pt modelId="{700A3F2E-644B-404A-A9A1-7F3D6A76FE28}">
      <dgm:prSet/>
      <dgm:spPr/>
      <dgm:t>
        <a:bodyPr/>
        <a:lstStyle/>
        <a:p>
          <a:r>
            <a:rPr lang="en-US" b="1"/>
            <a:t>At</a:t>
          </a:r>
          <a:r>
            <a:rPr lang="en-US"/>
            <a:t> </a:t>
          </a:r>
          <a:r>
            <a:rPr lang="en-US" u="sng"/>
            <a:t>night</a:t>
          </a:r>
          <a:r>
            <a:rPr lang="en-US"/>
            <a:t>, we all go to bed. </a:t>
          </a:r>
        </a:p>
      </dgm:t>
    </dgm:pt>
    <dgm:pt modelId="{F5E9A802-B829-4674-B3E3-54583CB71104}" type="parTrans" cxnId="{AE3B9400-965A-4C81-9C02-39B63B546260}">
      <dgm:prSet/>
      <dgm:spPr/>
      <dgm:t>
        <a:bodyPr/>
        <a:lstStyle/>
        <a:p>
          <a:endParaRPr lang="en-US"/>
        </a:p>
      </dgm:t>
    </dgm:pt>
    <dgm:pt modelId="{298C12B5-0E78-4D25-997E-6509C99E2106}" type="sibTrans" cxnId="{AE3B9400-965A-4C81-9C02-39B63B546260}">
      <dgm:prSet/>
      <dgm:spPr/>
      <dgm:t>
        <a:bodyPr/>
        <a:lstStyle/>
        <a:p>
          <a:endParaRPr lang="en-US"/>
        </a:p>
      </dgm:t>
    </dgm:pt>
    <dgm:pt modelId="{CC98FFA8-5ADF-324C-9FBB-B603C09A2C12}" type="pres">
      <dgm:prSet presAssocID="{D8158F1D-A99C-4570-BEAE-F0B4B0E32B77}" presName="vert0" presStyleCnt="0">
        <dgm:presLayoutVars>
          <dgm:dir/>
          <dgm:animOne val="branch"/>
          <dgm:animLvl val="lvl"/>
        </dgm:presLayoutVars>
      </dgm:prSet>
      <dgm:spPr/>
    </dgm:pt>
    <dgm:pt modelId="{186DE03E-77CE-824D-994E-4FB0B8D64170}" type="pres">
      <dgm:prSet presAssocID="{5F5D4D59-6E80-413D-BDFB-CCB5F260203D}" presName="thickLine" presStyleLbl="alignNode1" presStyleIdx="0" presStyleCnt="4"/>
      <dgm:spPr/>
    </dgm:pt>
    <dgm:pt modelId="{5F3C368E-CED5-0E47-9408-DC74C9DB6EC1}" type="pres">
      <dgm:prSet presAssocID="{5F5D4D59-6E80-413D-BDFB-CCB5F260203D}" presName="horz1" presStyleCnt="0"/>
      <dgm:spPr/>
    </dgm:pt>
    <dgm:pt modelId="{DF4083B5-899E-C04D-96AD-368D1289302C}" type="pres">
      <dgm:prSet presAssocID="{5F5D4D59-6E80-413D-BDFB-CCB5F260203D}" presName="tx1" presStyleLbl="revTx" presStyleIdx="0" presStyleCnt="4"/>
      <dgm:spPr/>
    </dgm:pt>
    <dgm:pt modelId="{1F958280-889B-1549-94F8-E2961434C1F7}" type="pres">
      <dgm:prSet presAssocID="{5F5D4D59-6E80-413D-BDFB-CCB5F260203D}" presName="vert1" presStyleCnt="0"/>
      <dgm:spPr/>
    </dgm:pt>
    <dgm:pt modelId="{69872310-78D3-294E-9FAA-E95ED234F0E4}" type="pres">
      <dgm:prSet presAssocID="{F36E8D6F-1F2F-4FF5-A301-0C3847E7FB61}" presName="thickLine" presStyleLbl="alignNode1" presStyleIdx="1" presStyleCnt="4"/>
      <dgm:spPr/>
    </dgm:pt>
    <dgm:pt modelId="{2DA4BE5E-9C16-7F48-BB23-3C555FE1E72E}" type="pres">
      <dgm:prSet presAssocID="{F36E8D6F-1F2F-4FF5-A301-0C3847E7FB61}" presName="horz1" presStyleCnt="0"/>
      <dgm:spPr/>
    </dgm:pt>
    <dgm:pt modelId="{779E326F-700A-CE4C-8CD8-A7DBD5F103BA}" type="pres">
      <dgm:prSet presAssocID="{F36E8D6F-1F2F-4FF5-A301-0C3847E7FB61}" presName="tx1" presStyleLbl="revTx" presStyleIdx="1" presStyleCnt="4"/>
      <dgm:spPr/>
    </dgm:pt>
    <dgm:pt modelId="{1F2BEF76-DB5D-F841-BD21-D55705AE5D6B}" type="pres">
      <dgm:prSet presAssocID="{F36E8D6F-1F2F-4FF5-A301-0C3847E7FB61}" presName="vert1" presStyleCnt="0"/>
      <dgm:spPr/>
    </dgm:pt>
    <dgm:pt modelId="{CF9C0DA3-8621-2641-B420-A510ADCB7C38}" type="pres">
      <dgm:prSet presAssocID="{94F60E2E-FE94-4B63-9553-0343C23A958B}" presName="thickLine" presStyleLbl="alignNode1" presStyleIdx="2" presStyleCnt="4"/>
      <dgm:spPr/>
    </dgm:pt>
    <dgm:pt modelId="{979CF8CD-F52D-304E-8760-28C9AFCDF63B}" type="pres">
      <dgm:prSet presAssocID="{94F60E2E-FE94-4B63-9553-0343C23A958B}" presName="horz1" presStyleCnt="0"/>
      <dgm:spPr/>
    </dgm:pt>
    <dgm:pt modelId="{62E813FC-95A8-B042-A081-76AD4338D443}" type="pres">
      <dgm:prSet presAssocID="{94F60E2E-FE94-4B63-9553-0343C23A958B}" presName="tx1" presStyleLbl="revTx" presStyleIdx="2" presStyleCnt="4"/>
      <dgm:spPr/>
    </dgm:pt>
    <dgm:pt modelId="{DFB33B9F-9542-984D-ADC7-2F9A7EF66209}" type="pres">
      <dgm:prSet presAssocID="{94F60E2E-FE94-4B63-9553-0343C23A958B}" presName="vert1" presStyleCnt="0"/>
      <dgm:spPr/>
    </dgm:pt>
    <dgm:pt modelId="{1E9FB8E8-FB0B-6341-B10A-909E7B481F65}" type="pres">
      <dgm:prSet presAssocID="{700A3F2E-644B-404A-A9A1-7F3D6A76FE28}" presName="thickLine" presStyleLbl="alignNode1" presStyleIdx="3" presStyleCnt="4"/>
      <dgm:spPr/>
    </dgm:pt>
    <dgm:pt modelId="{0D3D46DD-2DF8-9348-A226-8F0A29EA7099}" type="pres">
      <dgm:prSet presAssocID="{700A3F2E-644B-404A-A9A1-7F3D6A76FE28}" presName="horz1" presStyleCnt="0"/>
      <dgm:spPr/>
    </dgm:pt>
    <dgm:pt modelId="{0CBC5189-3750-B341-9599-2922C772FA1D}" type="pres">
      <dgm:prSet presAssocID="{700A3F2E-644B-404A-A9A1-7F3D6A76FE28}" presName="tx1" presStyleLbl="revTx" presStyleIdx="3" presStyleCnt="4"/>
      <dgm:spPr/>
    </dgm:pt>
    <dgm:pt modelId="{90372A29-4BDF-564C-A733-09B8C1F58D93}" type="pres">
      <dgm:prSet presAssocID="{700A3F2E-644B-404A-A9A1-7F3D6A76FE28}" presName="vert1" presStyleCnt="0"/>
      <dgm:spPr/>
    </dgm:pt>
  </dgm:ptLst>
  <dgm:cxnLst>
    <dgm:cxn modelId="{AE3B9400-965A-4C81-9C02-39B63B546260}" srcId="{D8158F1D-A99C-4570-BEAE-F0B4B0E32B77}" destId="{700A3F2E-644B-404A-A9A1-7F3D6A76FE28}" srcOrd="3" destOrd="0" parTransId="{F5E9A802-B829-4674-B3E3-54583CB71104}" sibTransId="{298C12B5-0E78-4D25-997E-6509C99E2106}"/>
    <dgm:cxn modelId="{B71FB709-04D7-A445-A6F0-A7F39A1AF155}" type="presOf" srcId="{F36E8D6F-1F2F-4FF5-A301-0C3847E7FB61}" destId="{779E326F-700A-CE4C-8CD8-A7DBD5F103BA}" srcOrd="0" destOrd="0" presId="urn:microsoft.com/office/officeart/2008/layout/LinedList"/>
    <dgm:cxn modelId="{0D9EB62F-0B45-42DF-8D89-2AB0589E1891}" srcId="{D8158F1D-A99C-4570-BEAE-F0B4B0E32B77}" destId="{94F60E2E-FE94-4B63-9553-0343C23A958B}" srcOrd="2" destOrd="0" parTransId="{BF943B84-5AF8-4210-9FAB-57D844DB3686}" sibTransId="{2C2A6CD7-B525-435B-88C0-28E70B36BF13}"/>
    <dgm:cxn modelId="{FB99605D-2500-4B49-8566-9A509942DBD1}" type="presOf" srcId="{D8158F1D-A99C-4570-BEAE-F0B4B0E32B77}" destId="{CC98FFA8-5ADF-324C-9FBB-B603C09A2C12}" srcOrd="0" destOrd="0" presId="urn:microsoft.com/office/officeart/2008/layout/LinedList"/>
    <dgm:cxn modelId="{86D58271-F7B9-844C-B44A-25EC9DBD027B}" type="presOf" srcId="{94F60E2E-FE94-4B63-9553-0343C23A958B}" destId="{62E813FC-95A8-B042-A081-76AD4338D443}" srcOrd="0" destOrd="0" presId="urn:microsoft.com/office/officeart/2008/layout/LinedList"/>
    <dgm:cxn modelId="{2781D871-7508-4624-9CE7-825963782554}" srcId="{D8158F1D-A99C-4570-BEAE-F0B4B0E32B77}" destId="{F36E8D6F-1F2F-4FF5-A301-0C3847E7FB61}" srcOrd="1" destOrd="0" parTransId="{832B3D9F-DD79-44A6-8B66-62BA6D89C9D0}" sibTransId="{48DB07B5-8ABC-4F57-9B78-44631A81495D}"/>
    <dgm:cxn modelId="{ECBAEB71-A2DA-4A0C-AC05-3BD09CD69B8F}" srcId="{D8158F1D-A99C-4570-BEAE-F0B4B0E32B77}" destId="{5F5D4D59-6E80-413D-BDFB-CCB5F260203D}" srcOrd="0" destOrd="0" parTransId="{703C9B5B-394C-488A-B742-D338E479976A}" sibTransId="{5A0AA78B-264D-40EE-9E8D-E90DB2AD380B}"/>
    <dgm:cxn modelId="{F282B07A-2F7A-B449-9AEF-E286C4937E07}" type="presOf" srcId="{700A3F2E-644B-404A-A9A1-7F3D6A76FE28}" destId="{0CBC5189-3750-B341-9599-2922C772FA1D}" srcOrd="0" destOrd="0" presId="urn:microsoft.com/office/officeart/2008/layout/LinedList"/>
    <dgm:cxn modelId="{B2A80FE7-0319-9241-B1F8-DA4E024140E2}" type="presOf" srcId="{5F5D4D59-6E80-413D-BDFB-CCB5F260203D}" destId="{DF4083B5-899E-C04D-96AD-368D1289302C}" srcOrd="0" destOrd="0" presId="urn:microsoft.com/office/officeart/2008/layout/LinedList"/>
    <dgm:cxn modelId="{A8B3F1E1-7B2D-164E-8280-FBBB4A9E6B9B}" type="presParOf" srcId="{CC98FFA8-5ADF-324C-9FBB-B603C09A2C12}" destId="{186DE03E-77CE-824D-994E-4FB0B8D64170}" srcOrd="0" destOrd="0" presId="urn:microsoft.com/office/officeart/2008/layout/LinedList"/>
    <dgm:cxn modelId="{863BD981-3FED-D345-976C-5DD675D7C6E5}" type="presParOf" srcId="{CC98FFA8-5ADF-324C-9FBB-B603C09A2C12}" destId="{5F3C368E-CED5-0E47-9408-DC74C9DB6EC1}" srcOrd="1" destOrd="0" presId="urn:microsoft.com/office/officeart/2008/layout/LinedList"/>
    <dgm:cxn modelId="{1F3B5565-092D-C34A-9433-42975A12B40B}" type="presParOf" srcId="{5F3C368E-CED5-0E47-9408-DC74C9DB6EC1}" destId="{DF4083B5-899E-C04D-96AD-368D1289302C}" srcOrd="0" destOrd="0" presId="urn:microsoft.com/office/officeart/2008/layout/LinedList"/>
    <dgm:cxn modelId="{5E584E49-FF46-9C45-ADD5-AFD59EED88F3}" type="presParOf" srcId="{5F3C368E-CED5-0E47-9408-DC74C9DB6EC1}" destId="{1F958280-889B-1549-94F8-E2961434C1F7}" srcOrd="1" destOrd="0" presId="urn:microsoft.com/office/officeart/2008/layout/LinedList"/>
    <dgm:cxn modelId="{7061A3DE-5F17-414C-BAEF-E7875D8F3EA8}" type="presParOf" srcId="{CC98FFA8-5ADF-324C-9FBB-B603C09A2C12}" destId="{69872310-78D3-294E-9FAA-E95ED234F0E4}" srcOrd="2" destOrd="0" presId="urn:microsoft.com/office/officeart/2008/layout/LinedList"/>
    <dgm:cxn modelId="{CA89B442-5A2F-0A43-8D2E-F88E121F55D0}" type="presParOf" srcId="{CC98FFA8-5ADF-324C-9FBB-B603C09A2C12}" destId="{2DA4BE5E-9C16-7F48-BB23-3C555FE1E72E}" srcOrd="3" destOrd="0" presId="urn:microsoft.com/office/officeart/2008/layout/LinedList"/>
    <dgm:cxn modelId="{D55DBA73-0F91-9C46-A8AC-53323C49F672}" type="presParOf" srcId="{2DA4BE5E-9C16-7F48-BB23-3C555FE1E72E}" destId="{779E326F-700A-CE4C-8CD8-A7DBD5F103BA}" srcOrd="0" destOrd="0" presId="urn:microsoft.com/office/officeart/2008/layout/LinedList"/>
    <dgm:cxn modelId="{39AE271C-88B6-D940-87C0-F3E1033BBF03}" type="presParOf" srcId="{2DA4BE5E-9C16-7F48-BB23-3C555FE1E72E}" destId="{1F2BEF76-DB5D-F841-BD21-D55705AE5D6B}" srcOrd="1" destOrd="0" presId="urn:microsoft.com/office/officeart/2008/layout/LinedList"/>
    <dgm:cxn modelId="{A36EF340-3448-1C43-81EA-5E857AA82100}" type="presParOf" srcId="{CC98FFA8-5ADF-324C-9FBB-B603C09A2C12}" destId="{CF9C0DA3-8621-2641-B420-A510ADCB7C38}" srcOrd="4" destOrd="0" presId="urn:microsoft.com/office/officeart/2008/layout/LinedList"/>
    <dgm:cxn modelId="{84C5B1CC-70A9-2C4D-AEE1-B22ACAD7BE96}" type="presParOf" srcId="{CC98FFA8-5ADF-324C-9FBB-B603C09A2C12}" destId="{979CF8CD-F52D-304E-8760-28C9AFCDF63B}" srcOrd="5" destOrd="0" presId="urn:microsoft.com/office/officeart/2008/layout/LinedList"/>
    <dgm:cxn modelId="{06083D3E-EF16-1049-BDBD-F986D9B14EAE}" type="presParOf" srcId="{979CF8CD-F52D-304E-8760-28C9AFCDF63B}" destId="{62E813FC-95A8-B042-A081-76AD4338D443}" srcOrd="0" destOrd="0" presId="urn:microsoft.com/office/officeart/2008/layout/LinedList"/>
    <dgm:cxn modelId="{EB6540C8-2766-DD4A-86F9-B0D4A9128E97}" type="presParOf" srcId="{979CF8CD-F52D-304E-8760-28C9AFCDF63B}" destId="{DFB33B9F-9542-984D-ADC7-2F9A7EF66209}" srcOrd="1" destOrd="0" presId="urn:microsoft.com/office/officeart/2008/layout/LinedList"/>
    <dgm:cxn modelId="{37A20B63-D0E4-5B4C-9AEC-07E89F898002}" type="presParOf" srcId="{CC98FFA8-5ADF-324C-9FBB-B603C09A2C12}" destId="{1E9FB8E8-FB0B-6341-B10A-909E7B481F65}" srcOrd="6" destOrd="0" presId="urn:microsoft.com/office/officeart/2008/layout/LinedList"/>
    <dgm:cxn modelId="{3CFE4929-8F25-9141-8FBD-19026E0A8A76}" type="presParOf" srcId="{CC98FFA8-5ADF-324C-9FBB-B603C09A2C12}" destId="{0D3D46DD-2DF8-9348-A226-8F0A29EA7099}" srcOrd="7" destOrd="0" presId="urn:microsoft.com/office/officeart/2008/layout/LinedList"/>
    <dgm:cxn modelId="{6D5CC180-7FB5-4244-AD5D-A0E2A97BBAFE}" type="presParOf" srcId="{0D3D46DD-2DF8-9348-A226-8F0A29EA7099}" destId="{0CBC5189-3750-B341-9599-2922C772FA1D}" srcOrd="0" destOrd="0" presId="urn:microsoft.com/office/officeart/2008/layout/LinedList"/>
    <dgm:cxn modelId="{9B70368D-6680-094A-A525-101D6D4F6D3D}" type="presParOf" srcId="{0D3D46DD-2DF8-9348-A226-8F0A29EA7099}" destId="{90372A29-4BDF-564C-A733-09B8C1F58D93}"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DE03E-77CE-824D-994E-4FB0B8D64170}">
      <dsp:nvSpPr>
        <dsp:cNvPr id="0" name=""/>
        <dsp:cNvSpPr/>
      </dsp:nvSpPr>
      <dsp:spPr>
        <a:xfrm>
          <a:off x="0" y="0"/>
          <a:ext cx="7012370" cy="0"/>
        </a:xfrm>
        <a:prstGeom prst="lin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4083B5-899E-C04D-96AD-368D1289302C}">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In</a:t>
          </a:r>
          <a:r>
            <a:rPr lang="en-US" sz="3500" kern="1200"/>
            <a:t> the morning, I wash my hair. </a:t>
          </a:r>
        </a:p>
      </dsp:txBody>
      <dsp:txXfrm>
        <a:off x="0" y="0"/>
        <a:ext cx="7012370" cy="1177282"/>
      </dsp:txXfrm>
    </dsp:sp>
    <dsp:sp modelId="{69872310-78D3-294E-9FAA-E95ED234F0E4}">
      <dsp:nvSpPr>
        <dsp:cNvPr id="0" name=""/>
        <dsp:cNvSpPr/>
      </dsp:nvSpPr>
      <dsp:spPr>
        <a:xfrm>
          <a:off x="0" y="1177282"/>
          <a:ext cx="7012370" cy="0"/>
        </a:xfrm>
        <a:prstGeom prst="line">
          <a:avLst/>
        </a:prstGeom>
        <a:solidFill>
          <a:schemeClr val="accent5">
            <a:hueOff val="506535"/>
            <a:satOff val="2177"/>
            <a:lumOff val="-1045"/>
            <a:alphaOff val="0"/>
          </a:schemeClr>
        </a:solidFill>
        <a:ln w="22225" cap="rnd" cmpd="sng" algn="ctr">
          <a:solidFill>
            <a:schemeClr val="accent5">
              <a:hueOff val="506535"/>
              <a:satOff val="2177"/>
              <a:lumOff val="-10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E326F-700A-CE4C-8CD8-A7DBD5F103BA}">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In</a:t>
          </a:r>
          <a:r>
            <a:rPr lang="en-US" sz="3500" kern="1200"/>
            <a:t> the afternoon, Fredrick cuts the grass. </a:t>
          </a:r>
        </a:p>
      </dsp:txBody>
      <dsp:txXfrm>
        <a:off x="0" y="1177282"/>
        <a:ext cx="7012370" cy="1177282"/>
      </dsp:txXfrm>
    </dsp:sp>
    <dsp:sp modelId="{CF9C0DA3-8621-2641-B420-A510ADCB7C38}">
      <dsp:nvSpPr>
        <dsp:cNvPr id="0" name=""/>
        <dsp:cNvSpPr/>
      </dsp:nvSpPr>
      <dsp:spPr>
        <a:xfrm>
          <a:off x="0" y="2354565"/>
          <a:ext cx="7012370" cy="0"/>
        </a:xfrm>
        <a:prstGeom prst="line">
          <a:avLst/>
        </a:prstGeom>
        <a:solidFill>
          <a:schemeClr val="accent5">
            <a:hueOff val="1013071"/>
            <a:satOff val="4353"/>
            <a:lumOff val="-2091"/>
            <a:alphaOff val="0"/>
          </a:schemeClr>
        </a:solidFill>
        <a:ln w="22225" cap="rnd" cmpd="sng" algn="ctr">
          <a:solidFill>
            <a:schemeClr val="accent5">
              <a:hueOff val="1013071"/>
              <a:satOff val="4353"/>
              <a:lumOff val="-20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813FC-95A8-B042-A081-76AD4338D443}">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In </a:t>
          </a:r>
          <a:r>
            <a:rPr lang="en-US" sz="3500" kern="1200"/>
            <a:t>the evening, mom makes supper. </a:t>
          </a:r>
        </a:p>
      </dsp:txBody>
      <dsp:txXfrm>
        <a:off x="0" y="2354565"/>
        <a:ext cx="7012370" cy="1177282"/>
      </dsp:txXfrm>
    </dsp:sp>
    <dsp:sp modelId="{1E9FB8E8-FB0B-6341-B10A-909E7B481F65}">
      <dsp:nvSpPr>
        <dsp:cNvPr id="0" name=""/>
        <dsp:cNvSpPr/>
      </dsp:nvSpPr>
      <dsp:spPr>
        <a:xfrm>
          <a:off x="0" y="3531848"/>
          <a:ext cx="7012370" cy="0"/>
        </a:xfrm>
        <a:prstGeom prst="line">
          <a:avLst/>
        </a:prstGeom>
        <a:solidFill>
          <a:schemeClr val="accent5">
            <a:hueOff val="1519606"/>
            <a:satOff val="6530"/>
            <a:lumOff val="-3136"/>
            <a:alphaOff val="0"/>
          </a:schemeClr>
        </a:solidFill>
        <a:ln w="22225" cap="rnd" cmpd="sng" algn="ctr">
          <a:solidFill>
            <a:schemeClr val="accent5">
              <a:hueOff val="1519606"/>
              <a:satOff val="6530"/>
              <a:lumOff val="-31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BC5189-3750-B341-9599-2922C772FA1D}">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At</a:t>
          </a:r>
          <a:r>
            <a:rPr lang="en-US" sz="3500" kern="1200"/>
            <a:t> </a:t>
          </a:r>
          <a:r>
            <a:rPr lang="en-US" sz="3500" u="sng" kern="1200"/>
            <a:t>night</a:t>
          </a:r>
          <a:r>
            <a:rPr lang="en-US" sz="3500" kern="1200"/>
            <a:t>, we all go to bed. </a:t>
          </a:r>
        </a:p>
      </dsp:txBody>
      <dsp:txXfrm>
        <a:off x="0" y="3531848"/>
        <a:ext cx="7012370" cy="117728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B01F7-0525-8948-A820-14FA27EB61DF}" type="datetimeFigureOut">
              <a:rPr lang="en-US" smtClean="0"/>
              <a:t>3/26/20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A536F-CCDD-4945-9632-0A4A242ABD26}" type="slidenum">
              <a:rPr lang="en-US" smtClean="0"/>
              <a:t>‹#›</a:t>
            </a:fld>
            <a:endParaRPr lang="en-US"/>
          </a:p>
        </p:txBody>
      </p:sp>
    </p:spTree>
    <p:extLst>
      <p:ext uri="{BB962C8B-B14F-4D97-AF65-F5344CB8AC3E}">
        <p14:creationId xmlns:p14="http://schemas.microsoft.com/office/powerpoint/2010/main" val="708984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hope you are doing well and that this  </a:t>
            </a:r>
            <a:r>
              <a:rPr lang="en-US" dirty="0" err="1"/>
              <a:t>temproary</a:t>
            </a:r>
            <a:r>
              <a:rPr lang="en-US" dirty="0"/>
              <a:t> means of doing class is still helpful to you 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7D90E-6ECD-B642-B309-C8DA9850DB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84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be reviewing prepositions. We have discussed them in class before, but this review will hopefully clear up any questions you may have about the use of the prepositions at, on, and 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7D90E-6ECD-B642-B309-C8DA9850DB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33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3/26/20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23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80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3/26/20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878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3/26/20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041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3/26/20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259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6300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097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552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483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3/26/20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4090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3/26/20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789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3/26/20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5715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4" name="Picture 3">
            <a:extLst>
              <a:ext uri="{FF2B5EF4-FFF2-40B4-BE49-F238E27FC236}">
                <a16:creationId xmlns:a16="http://schemas.microsoft.com/office/drawing/2014/main" id="{54B7DDC1-603B-47C9-912F-55B30FD142F2}"/>
              </a:ext>
            </a:extLst>
          </p:cNvPr>
          <p:cNvPicPr>
            <a:picLocks noChangeAspect="1"/>
          </p:cNvPicPr>
          <p:nvPr/>
        </p:nvPicPr>
        <p:blipFill rotWithShape="1">
          <a:blip r:embed="rId5"/>
          <a:srcRect t="5450" b="7001"/>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bg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FCECB6-C2E5-5044-AD7D-A917BA7A1DBE}"/>
              </a:ext>
            </a:extLst>
          </p:cNvPr>
          <p:cNvSpPr>
            <a:spLocks noGrp="1"/>
          </p:cNvSpPr>
          <p:nvPr>
            <p:ph type="ctrTitle"/>
          </p:nvPr>
        </p:nvSpPr>
        <p:spPr>
          <a:xfrm>
            <a:off x="7889065" y="2324906"/>
            <a:ext cx="3403426" cy="1588698"/>
          </a:xfrm>
        </p:spPr>
        <p:txBody>
          <a:bodyPr>
            <a:normAutofit/>
          </a:bodyPr>
          <a:lstStyle/>
          <a:p>
            <a:r>
              <a:rPr lang="en-US" dirty="0">
                <a:solidFill>
                  <a:schemeClr val="tx1"/>
                </a:solidFill>
              </a:rPr>
              <a:t>ELC Advanced </a:t>
            </a:r>
          </a:p>
        </p:txBody>
      </p:sp>
      <p:sp>
        <p:nvSpPr>
          <p:cNvPr id="3" name="Subtitle 2">
            <a:extLst>
              <a:ext uri="{FF2B5EF4-FFF2-40B4-BE49-F238E27FC236}">
                <a16:creationId xmlns:a16="http://schemas.microsoft.com/office/drawing/2014/main" id="{7E167C82-DCC8-0D48-AD10-206771D32083}"/>
              </a:ext>
            </a:extLst>
          </p:cNvPr>
          <p:cNvSpPr>
            <a:spLocks noGrp="1"/>
          </p:cNvSpPr>
          <p:nvPr>
            <p:ph type="subTitle" idx="1"/>
          </p:nvPr>
        </p:nvSpPr>
        <p:spPr>
          <a:xfrm>
            <a:off x="7889065" y="3945249"/>
            <a:ext cx="3403426" cy="738820"/>
          </a:xfrm>
        </p:spPr>
        <p:txBody>
          <a:bodyPr>
            <a:normAutofit/>
          </a:bodyPr>
          <a:lstStyle/>
          <a:p>
            <a:r>
              <a:rPr lang="en-US" b="1" dirty="0"/>
              <a:t>Prepositions </a:t>
            </a:r>
          </a:p>
          <a:p>
            <a:r>
              <a:rPr lang="en-US" b="1" dirty="0"/>
              <a:t>Spring 2020</a:t>
            </a:r>
          </a:p>
        </p:txBody>
      </p:sp>
      <p:pic>
        <p:nvPicPr>
          <p:cNvPr id="5" name="Audio 4">
            <a:hlinkClick r:id="" action="ppaction://media"/>
            <a:extLst>
              <a:ext uri="{FF2B5EF4-FFF2-40B4-BE49-F238E27FC236}">
                <a16:creationId xmlns:a16="http://schemas.microsoft.com/office/drawing/2014/main" id="{02A7B70C-C597-A94A-89AD-2A40667BD7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3431383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199"/>
    </mc:Choice>
    <mc:Fallback xmlns="">
      <p:transition spd="slow" advTm="101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051ADB1D-2C24-2749-9877-513EE1C4E452}"/>
              </a:ext>
            </a:extLst>
          </p:cNvPr>
          <p:cNvSpPr>
            <a:spLocks noGrp="1"/>
          </p:cNvSpPr>
          <p:nvPr>
            <p:ph type="ctrTitle"/>
          </p:nvPr>
        </p:nvSpPr>
        <p:spPr>
          <a:xfrm>
            <a:off x="4579243" y="1419225"/>
            <a:ext cx="6798608" cy="2346136"/>
          </a:xfrm>
        </p:spPr>
        <p:txBody>
          <a:bodyPr>
            <a:normAutofit/>
          </a:bodyPr>
          <a:lstStyle/>
          <a:p>
            <a:r>
              <a:rPr lang="en-US" sz="4400" dirty="0"/>
              <a:t>Prepositions of place</a:t>
            </a:r>
          </a:p>
        </p:txBody>
      </p:sp>
      <p:sp>
        <p:nvSpPr>
          <p:cNvPr id="3" name="Subtitle 2">
            <a:extLst>
              <a:ext uri="{FF2B5EF4-FFF2-40B4-BE49-F238E27FC236}">
                <a16:creationId xmlns:a16="http://schemas.microsoft.com/office/drawing/2014/main" id="{99875308-EBA6-944B-B102-6111E9D4A1B9}"/>
              </a:ext>
            </a:extLst>
          </p:cNvPr>
          <p:cNvSpPr>
            <a:spLocks noGrp="1"/>
          </p:cNvSpPr>
          <p:nvPr>
            <p:ph type="subTitle" idx="1"/>
          </p:nvPr>
        </p:nvSpPr>
        <p:spPr>
          <a:xfrm>
            <a:off x="3647909" y="3805508"/>
            <a:ext cx="8781157" cy="1408872"/>
          </a:xfrm>
        </p:spPr>
        <p:txBody>
          <a:bodyPr>
            <a:normAutofit/>
          </a:bodyPr>
          <a:lstStyle/>
          <a:p>
            <a:r>
              <a:rPr lang="en-US" sz="3600" dirty="0"/>
              <a:t>At </a:t>
            </a:r>
            <a:r>
              <a:rPr lang="en-US" sz="2400" dirty="0"/>
              <a:t>(a point) </a:t>
            </a:r>
            <a:r>
              <a:rPr lang="en-US" sz="3600" dirty="0"/>
              <a:t>  	IN</a:t>
            </a:r>
            <a:r>
              <a:rPr lang="en-US" sz="2000" dirty="0"/>
              <a:t>	(an enclosed space)</a:t>
            </a:r>
            <a:r>
              <a:rPr lang="en-US" sz="3600" dirty="0"/>
              <a:t>		oN </a:t>
            </a:r>
            <a:r>
              <a:rPr lang="en-US" sz="2000" dirty="0"/>
              <a:t>(a surface)</a:t>
            </a:r>
            <a:endParaRPr lang="en-US" sz="3600" dirty="0"/>
          </a:p>
        </p:txBody>
      </p:sp>
      <p:sp>
        <p:nvSpPr>
          <p:cNvPr id="23" name="Rectangle 22">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8" name="Graphic 17" descr="Marker">
            <a:extLst>
              <a:ext uri="{FF2B5EF4-FFF2-40B4-BE49-F238E27FC236}">
                <a16:creationId xmlns:a16="http://schemas.microsoft.com/office/drawing/2014/main" id="{2CC39CB9-7957-4186-8CB3-5582908EF4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700" y="2049354"/>
            <a:ext cx="3053422" cy="3053422"/>
          </a:xfrm>
          <a:prstGeom prst="rect">
            <a:avLst/>
          </a:prstGeom>
        </p:spPr>
      </p:pic>
      <p:pic>
        <p:nvPicPr>
          <p:cNvPr id="4" name="Audio 3">
            <a:hlinkClick r:id="" action="ppaction://media"/>
            <a:extLst>
              <a:ext uri="{FF2B5EF4-FFF2-40B4-BE49-F238E27FC236}">
                <a16:creationId xmlns:a16="http://schemas.microsoft.com/office/drawing/2014/main" id="{9175DFDA-6FF7-F84B-9721-4EFDA929CF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97881417"/>
      </p:ext>
    </p:extLst>
  </p:cSld>
  <p:clrMapOvr>
    <a:masterClrMapping/>
  </p:clrMapOvr>
  <mc:AlternateContent xmlns:mc="http://schemas.openxmlformats.org/markup-compatibility/2006" xmlns:p14="http://schemas.microsoft.com/office/powerpoint/2010/main">
    <mc:Choice Requires="p14">
      <p:transition spd="slow" p14:dur="2000" advTm="18612"/>
    </mc:Choice>
    <mc:Fallback xmlns="">
      <p:transition spd="slow" advTm="186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7CB453C8-8486-5B48-989D-5C2E6726A028}"/>
              </a:ext>
            </a:extLst>
          </p:cNvPr>
          <p:cNvSpPr>
            <a:spLocks noGrp="1"/>
          </p:cNvSpPr>
          <p:nvPr>
            <p:ph type="title"/>
          </p:nvPr>
        </p:nvSpPr>
        <p:spPr>
          <a:xfrm>
            <a:off x="959157" y="1113764"/>
            <a:ext cx="3269749" cy="4624327"/>
          </a:xfrm>
        </p:spPr>
        <p:txBody>
          <a:bodyPr anchor="ctr">
            <a:normAutofit/>
          </a:bodyPr>
          <a:lstStyle/>
          <a:p>
            <a:pPr algn="ctr"/>
            <a:r>
              <a:rPr lang="en-US" sz="5400" dirty="0">
                <a:solidFill>
                  <a:srgbClr val="FFFFFF"/>
                </a:solidFill>
              </a:rPr>
              <a:t>At</a:t>
            </a:r>
            <a:br>
              <a:rPr lang="en-US" sz="5400" dirty="0">
                <a:solidFill>
                  <a:srgbClr val="FFFFFF"/>
                </a:solidFill>
              </a:rPr>
            </a:br>
            <a:r>
              <a:rPr lang="en-US" sz="2400" dirty="0">
                <a:solidFill>
                  <a:srgbClr val="FFFFFF"/>
                </a:solidFill>
              </a:rPr>
              <a:t>(a point) </a:t>
            </a:r>
            <a:endParaRPr lang="en-US" sz="5400" dirty="0">
              <a:solidFill>
                <a:srgbClr val="FFFFFF"/>
              </a:solidFill>
            </a:endParaRPr>
          </a:p>
        </p:txBody>
      </p:sp>
      <p:sp>
        <p:nvSpPr>
          <p:cNvPr id="3" name="Content Placeholder 2">
            <a:extLst>
              <a:ext uri="{FF2B5EF4-FFF2-40B4-BE49-F238E27FC236}">
                <a16:creationId xmlns:a16="http://schemas.microsoft.com/office/drawing/2014/main" id="{211DC08F-30E5-8949-84FB-6ED4901C34D9}"/>
              </a:ext>
            </a:extLst>
          </p:cNvPr>
          <p:cNvSpPr>
            <a:spLocks noGrp="1"/>
          </p:cNvSpPr>
          <p:nvPr>
            <p:ph idx="1"/>
          </p:nvPr>
        </p:nvSpPr>
        <p:spPr>
          <a:xfrm>
            <a:off x="5155905" y="1113764"/>
            <a:ext cx="6108179" cy="4624327"/>
          </a:xfrm>
        </p:spPr>
        <p:txBody>
          <a:bodyPr anchor="ctr">
            <a:normAutofit/>
          </a:bodyPr>
          <a:lstStyle/>
          <a:p>
            <a:r>
              <a:rPr lang="en-US" sz="2000" dirty="0"/>
              <a:t>Jane is waiting for you </a:t>
            </a:r>
            <a:r>
              <a:rPr lang="en-US" sz="2000" b="1" dirty="0"/>
              <a:t>at</a:t>
            </a:r>
            <a:r>
              <a:rPr lang="en-US" sz="2000" dirty="0"/>
              <a:t> the bus stop.</a:t>
            </a:r>
          </a:p>
          <a:p>
            <a:r>
              <a:rPr lang="en-US" sz="2000" dirty="0"/>
              <a:t>The shop is </a:t>
            </a:r>
            <a:r>
              <a:rPr lang="en-US" sz="2000" b="1" dirty="0"/>
              <a:t>at</a:t>
            </a:r>
            <a:r>
              <a:rPr lang="en-US" sz="2000" dirty="0"/>
              <a:t> the end of the street.</a:t>
            </a:r>
          </a:p>
          <a:p>
            <a:r>
              <a:rPr lang="en-US" sz="2000" dirty="0"/>
              <a:t>My plane stopped </a:t>
            </a:r>
            <a:r>
              <a:rPr lang="en-US" sz="2000" b="1" dirty="0"/>
              <a:t>at</a:t>
            </a:r>
            <a:r>
              <a:rPr lang="en-US" sz="2000" dirty="0"/>
              <a:t> Dubai and Hanoi and arrived </a:t>
            </a:r>
            <a:r>
              <a:rPr lang="en-US" sz="2000" b="1" dirty="0"/>
              <a:t>in</a:t>
            </a:r>
            <a:r>
              <a:rPr lang="en-US" sz="2000" dirty="0"/>
              <a:t> Bangkok two hours late.</a:t>
            </a:r>
          </a:p>
          <a:p>
            <a:r>
              <a:rPr lang="en-US" sz="2000" dirty="0"/>
              <a:t>When will you arrive </a:t>
            </a:r>
            <a:r>
              <a:rPr lang="en-US" sz="2000" b="1" dirty="0"/>
              <a:t>at</a:t>
            </a:r>
            <a:r>
              <a:rPr lang="en-US" sz="2000" dirty="0"/>
              <a:t> the office?</a:t>
            </a:r>
          </a:p>
          <a:p>
            <a:endParaRPr lang="en-US" dirty="0"/>
          </a:p>
        </p:txBody>
      </p:sp>
      <p:pic>
        <p:nvPicPr>
          <p:cNvPr id="4" name="Audio 3">
            <a:hlinkClick r:id="" action="ppaction://media"/>
            <a:extLst>
              <a:ext uri="{FF2B5EF4-FFF2-40B4-BE49-F238E27FC236}">
                <a16:creationId xmlns:a16="http://schemas.microsoft.com/office/drawing/2014/main" id="{DECB58BE-C615-8C4C-9DF4-7A5D8EA97D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35659640"/>
      </p:ext>
    </p:extLst>
  </p:cSld>
  <p:clrMapOvr>
    <a:masterClrMapping/>
  </p:clrMapOvr>
  <mc:AlternateContent xmlns:mc="http://schemas.openxmlformats.org/markup-compatibility/2006" xmlns:p14="http://schemas.microsoft.com/office/powerpoint/2010/main">
    <mc:Choice Requires="p14">
      <p:transition spd="slow" p14:dur="2000" advTm="20211"/>
    </mc:Choice>
    <mc:Fallback xmlns="">
      <p:transition spd="slow" advTm="202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7CB453C8-8486-5B48-989D-5C2E6726A028}"/>
              </a:ext>
            </a:extLst>
          </p:cNvPr>
          <p:cNvSpPr>
            <a:spLocks noGrp="1"/>
          </p:cNvSpPr>
          <p:nvPr>
            <p:ph type="title"/>
          </p:nvPr>
        </p:nvSpPr>
        <p:spPr>
          <a:xfrm>
            <a:off x="959157" y="1113764"/>
            <a:ext cx="3269749" cy="4624327"/>
          </a:xfrm>
        </p:spPr>
        <p:txBody>
          <a:bodyPr anchor="ctr">
            <a:normAutofit/>
          </a:bodyPr>
          <a:lstStyle/>
          <a:p>
            <a:pPr algn="ctr"/>
            <a:r>
              <a:rPr lang="en-US" sz="5400" dirty="0">
                <a:solidFill>
                  <a:srgbClr val="FFFFFF"/>
                </a:solidFill>
              </a:rPr>
              <a:t>IN</a:t>
            </a:r>
            <a:br>
              <a:rPr lang="en-US" sz="5400" dirty="0">
                <a:solidFill>
                  <a:srgbClr val="FFFFFF"/>
                </a:solidFill>
              </a:rPr>
            </a:br>
            <a:r>
              <a:rPr lang="en-US" sz="5400" dirty="0">
                <a:solidFill>
                  <a:srgbClr val="FFFFFF"/>
                </a:solidFill>
              </a:rPr>
              <a:t> </a:t>
            </a:r>
            <a:r>
              <a:rPr lang="en-US" sz="2000" dirty="0">
                <a:solidFill>
                  <a:srgbClr val="FFFFFF"/>
                </a:solidFill>
              </a:rPr>
              <a:t>(an enclosed surface)</a:t>
            </a:r>
            <a:endParaRPr lang="en-US" sz="5400" dirty="0">
              <a:solidFill>
                <a:srgbClr val="FFFFFF"/>
              </a:solidFill>
            </a:endParaRPr>
          </a:p>
        </p:txBody>
      </p:sp>
      <p:sp>
        <p:nvSpPr>
          <p:cNvPr id="3" name="Content Placeholder 2">
            <a:extLst>
              <a:ext uri="{FF2B5EF4-FFF2-40B4-BE49-F238E27FC236}">
                <a16:creationId xmlns:a16="http://schemas.microsoft.com/office/drawing/2014/main" id="{211DC08F-30E5-8949-84FB-6ED4901C34D9}"/>
              </a:ext>
            </a:extLst>
          </p:cNvPr>
          <p:cNvSpPr>
            <a:spLocks noGrp="1"/>
          </p:cNvSpPr>
          <p:nvPr>
            <p:ph idx="1"/>
          </p:nvPr>
        </p:nvSpPr>
        <p:spPr>
          <a:xfrm>
            <a:off x="5155905" y="1113764"/>
            <a:ext cx="6108179" cy="4624327"/>
          </a:xfrm>
        </p:spPr>
        <p:txBody>
          <a:bodyPr anchor="ctr">
            <a:normAutofit/>
          </a:bodyPr>
          <a:lstStyle/>
          <a:p>
            <a:r>
              <a:rPr lang="en-US" sz="2400" dirty="0"/>
              <a:t>Do you work </a:t>
            </a:r>
            <a:r>
              <a:rPr lang="en-US" sz="2400" b="1" dirty="0"/>
              <a:t>in</a:t>
            </a:r>
            <a:r>
              <a:rPr lang="en-US" sz="2400" dirty="0"/>
              <a:t> an office?</a:t>
            </a:r>
          </a:p>
          <a:p>
            <a:r>
              <a:rPr lang="en-US" sz="2400" dirty="0"/>
              <a:t>I have a meeting </a:t>
            </a:r>
            <a:r>
              <a:rPr lang="en-US" sz="2400" b="1" dirty="0"/>
              <a:t>in</a:t>
            </a:r>
            <a:r>
              <a:rPr lang="en-US" sz="2400" dirty="0"/>
              <a:t> New York.</a:t>
            </a:r>
          </a:p>
          <a:p>
            <a:r>
              <a:rPr lang="en-US" sz="2400" dirty="0"/>
              <a:t>Do you live </a:t>
            </a:r>
            <a:r>
              <a:rPr lang="en-US" sz="2400" b="1" dirty="0"/>
              <a:t>in</a:t>
            </a:r>
            <a:r>
              <a:rPr lang="en-US" sz="2400" dirty="0"/>
              <a:t> Japan?</a:t>
            </a:r>
          </a:p>
          <a:p>
            <a:r>
              <a:rPr lang="en-US" sz="2400" dirty="0"/>
              <a:t>Jupiter is </a:t>
            </a:r>
            <a:r>
              <a:rPr lang="en-US" sz="2400" b="1" dirty="0"/>
              <a:t>in</a:t>
            </a:r>
            <a:r>
              <a:rPr lang="en-US" sz="2400" dirty="0"/>
              <a:t> the Solar System.</a:t>
            </a:r>
          </a:p>
          <a:p>
            <a:endParaRPr lang="en-US" dirty="0"/>
          </a:p>
        </p:txBody>
      </p:sp>
      <p:pic>
        <p:nvPicPr>
          <p:cNvPr id="4" name="Audio 3">
            <a:hlinkClick r:id="" action="ppaction://media"/>
            <a:extLst>
              <a:ext uri="{FF2B5EF4-FFF2-40B4-BE49-F238E27FC236}">
                <a16:creationId xmlns:a16="http://schemas.microsoft.com/office/drawing/2014/main" id="{87D65154-F89D-104D-8895-15184F3D19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974967284"/>
      </p:ext>
    </p:extLst>
  </p:cSld>
  <p:clrMapOvr>
    <a:masterClrMapping/>
  </p:clrMapOvr>
  <mc:AlternateContent xmlns:mc="http://schemas.openxmlformats.org/markup-compatibility/2006" xmlns:p14="http://schemas.microsoft.com/office/powerpoint/2010/main">
    <mc:Choice Requires="p14">
      <p:transition spd="slow" p14:dur="2000" advTm="19943"/>
    </mc:Choice>
    <mc:Fallback xmlns="">
      <p:transition spd="slow" advTm="199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7CB453C8-8486-5B48-989D-5C2E6726A028}"/>
              </a:ext>
            </a:extLst>
          </p:cNvPr>
          <p:cNvSpPr>
            <a:spLocks noGrp="1"/>
          </p:cNvSpPr>
          <p:nvPr>
            <p:ph type="title"/>
          </p:nvPr>
        </p:nvSpPr>
        <p:spPr>
          <a:xfrm>
            <a:off x="959157" y="1113764"/>
            <a:ext cx="3269749" cy="4624327"/>
          </a:xfrm>
        </p:spPr>
        <p:txBody>
          <a:bodyPr anchor="ctr">
            <a:normAutofit/>
          </a:bodyPr>
          <a:lstStyle/>
          <a:p>
            <a:pPr algn="ctr"/>
            <a:r>
              <a:rPr lang="en-US" sz="5400" dirty="0">
                <a:solidFill>
                  <a:srgbClr val="FFFFFF"/>
                </a:solidFill>
              </a:rPr>
              <a:t>ON </a:t>
            </a:r>
            <a:br>
              <a:rPr lang="en-US" sz="5400" dirty="0">
                <a:solidFill>
                  <a:srgbClr val="FFFFFF"/>
                </a:solidFill>
              </a:rPr>
            </a:br>
            <a:r>
              <a:rPr lang="en-US" sz="2000" dirty="0">
                <a:solidFill>
                  <a:srgbClr val="FFFFFF"/>
                </a:solidFill>
              </a:rPr>
              <a:t>(a surface)</a:t>
            </a:r>
            <a:endParaRPr lang="en-US" sz="5400" dirty="0">
              <a:solidFill>
                <a:srgbClr val="FFFFFF"/>
              </a:solidFill>
            </a:endParaRPr>
          </a:p>
        </p:txBody>
      </p:sp>
      <p:sp>
        <p:nvSpPr>
          <p:cNvPr id="3" name="Content Placeholder 2">
            <a:extLst>
              <a:ext uri="{FF2B5EF4-FFF2-40B4-BE49-F238E27FC236}">
                <a16:creationId xmlns:a16="http://schemas.microsoft.com/office/drawing/2014/main" id="{211DC08F-30E5-8949-84FB-6ED4901C34D9}"/>
              </a:ext>
            </a:extLst>
          </p:cNvPr>
          <p:cNvSpPr>
            <a:spLocks noGrp="1"/>
          </p:cNvSpPr>
          <p:nvPr>
            <p:ph idx="1"/>
          </p:nvPr>
        </p:nvSpPr>
        <p:spPr>
          <a:xfrm>
            <a:off x="5155905" y="1113764"/>
            <a:ext cx="6108179" cy="4624327"/>
          </a:xfrm>
        </p:spPr>
        <p:txBody>
          <a:bodyPr anchor="ctr">
            <a:normAutofit/>
          </a:bodyPr>
          <a:lstStyle/>
          <a:p>
            <a:r>
              <a:rPr lang="en-US" sz="2400" dirty="0"/>
              <a:t>The author's name is </a:t>
            </a:r>
            <a:r>
              <a:rPr lang="en-US" sz="2400" b="1" dirty="0"/>
              <a:t>on</a:t>
            </a:r>
            <a:r>
              <a:rPr lang="en-US" sz="2400" dirty="0"/>
              <a:t> the cover of the book.</a:t>
            </a:r>
          </a:p>
          <a:p>
            <a:r>
              <a:rPr lang="en-US" sz="2400" dirty="0"/>
              <a:t>There are no prices </a:t>
            </a:r>
            <a:r>
              <a:rPr lang="en-US" sz="2400" b="1" dirty="0"/>
              <a:t>on</a:t>
            </a:r>
            <a:r>
              <a:rPr lang="en-US" sz="2400" dirty="0"/>
              <a:t> this menu.</a:t>
            </a:r>
          </a:p>
          <a:p>
            <a:r>
              <a:rPr lang="en-US" sz="2400" dirty="0"/>
              <a:t>You are standing </a:t>
            </a:r>
            <a:r>
              <a:rPr lang="en-US" sz="2400" b="1" dirty="0"/>
              <a:t>on</a:t>
            </a:r>
            <a:r>
              <a:rPr lang="en-US" sz="2400" dirty="0"/>
              <a:t> my foot.</a:t>
            </a:r>
          </a:p>
          <a:p>
            <a:r>
              <a:rPr lang="en-US" sz="2400" dirty="0"/>
              <a:t>There was a "no smoking" sign </a:t>
            </a:r>
            <a:r>
              <a:rPr lang="en-US" sz="2400" b="1" dirty="0"/>
              <a:t>on</a:t>
            </a:r>
            <a:r>
              <a:rPr lang="en-US" sz="2400" dirty="0"/>
              <a:t> the wall.</a:t>
            </a:r>
          </a:p>
          <a:p>
            <a:endParaRPr lang="en-US" dirty="0"/>
          </a:p>
        </p:txBody>
      </p:sp>
      <p:pic>
        <p:nvPicPr>
          <p:cNvPr id="4" name="Audio 3">
            <a:hlinkClick r:id="" action="ppaction://media"/>
            <a:extLst>
              <a:ext uri="{FF2B5EF4-FFF2-40B4-BE49-F238E27FC236}">
                <a16:creationId xmlns:a16="http://schemas.microsoft.com/office/drawing/2014/main" id="{F5019BF3-F747-FC49-B50E-4C06179DB5C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79916568"/>
      </p:ext>
    </p:extLst>
  </p:cSld>
  <p:clrMapOvr>
    <a:masterClrMapping/>
  </p:clrMapOvr>
  <mc:AlternateContent xmlns:mc="http://schemas.openxmlformats.org/markup-compatibility/2006" xmlns:p14="http://schemas.microsoft.com/office/powerpoint/2010/main">
    <mc:Choice Requires="p14">
      <p:transition spd="slow" p14:dur="2000" advTm="14412"/>
    </mc:Choice>
    <mc:Fallback xmlns="">
      <p:transition spd="slow" advTm="14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4" name="Picture 3" descr="A screenshot of a cell phone&#10;&#10;Description automatically generated">
            <a:extLst>
              <a:ext uri="{FF2B5EF4-FFF2-40B4-BE49-F238E27FC236}">
                <a16:creationId xmlns:a16="http://schemas.microsoft.com/office/drawing/2014/main" id="{295FAE88-AA08-EE4F-8F86-2012A1CDC93B}"/>
              </a:ext>
            </a:extLst>
          </p:cNvPr>
          <p:cNvPicPr>
            <a:picLocks noChangeAspect="1"/>
          </p:cNvPicPr>
          <p:nvPr/>
        </p:nvPicPr>
        <p:blipFill>
          <a:blip r:embed="rId4"/>
          <a:stretch>
            <a:fillRect/>
          </a:stretch>
        </p:blipFill>
        <p:spPr>
          <a:xfrm>
            <a:off x="643467" y="988991"/>
            <a:ext cx="10905066" cy="4880017"/>
          </a:xfrm>
          <a:prstGeom prst="rect">
            <a:avLst/>
          </a:prstGeom>
        </p:spPr>
      </p:pic>
      <p:pic>
        <p:nvPicPr>
          <p:cNvPr id="2" name="Audio 1">
            <a:hlinkClick r:id="" action="ppaction://media"/>
            <a:extLst>
              <a:ext uri="{FF2B5EF4-FFF2-40B4-BE49-F238E27FC236}">
                <a16:creationId xmlns:a16="http://schemas.microsoft.com/office/drawing/2014/main" id="{B0D9CE7A-0579-6145-AB30-851CDD8DF1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6311512"/>
      </p:ext>
    </p:extLst>
  </p:cSld>
  <p:clrMapOvr>
    <a:masterClrMapping/>
  </p:clrMapOvr>
  <mc:AlternateContent xmlns:mc="http://schemas.openxmlformats.org/markup-compatibility/2006" xmlns:p14="http://schemas.microsoft.com/office/powerpoint/2010/main">
    <mc:Choice Requires="p14">
      <p:transition spd="slow" p14:dur="2000" advTm="8887"/>
    </mc:Choice>
    <mc:Fallback xmlns="">
      <p:transition spd="slow" advTm="8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8E019540-1104-4B12-9F83-45F586741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4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434F1284-719C-944E-8E99-3AD0A2079D06}"/>
              </a:ext>
            </a:extLst>
          </p:cNvPr>
          <p:cNvSpPr>
            <a:spLocks noGrp="1"/>
          </p:cNvSpPr>
          <p:nvPr>
            <p:ph type="title"/>
          </p:nvPr>
        </p:nvSpPr>
        <p:spPr>
          <a:xfrm>
            <a:off x="783771" y="1066800"/>
            <a:ext cx="5727760" cy="4724400"/>
          </a:xfrm>
        </p:spPr>
        <p:txBody>
          <a:bodyPr vert="horz" lIns="91440" tIns="45720" rIns="91440" bIns="45720" rtlCol="0" anchor="ctr">
            <a:normAutofit/>
          </a:bodyPr>
          <a:lstStyle/>
          <a:p>
            <a:pPr algn="r"/>
            <a:r>
              <a:rPr lang="en-US" sz="6600" b="0" kern="1200" cap="all" dirty="0">
                <a:solidFill>
                  <a:srgbClr val="FFFFFF">
                    <a:alpha val="90000"/>
                  </a:srgbClr>
                </a:solidFill>
                <a:latin typeface="+mj-lt"/>
                <a:ea typeface="+mj-ea"/>
                <a:cs typeface="+mj-cs"/>
              </a:rPr>
              <a:t>Let’s learn</a:t>
            </a:r>
          </a:p>
        </p:txBody>
      </p:sp>
      <p:sp>
        <p:nvSpPr>
          <p:cNvPr id="4" name="TextBox 3">
            <a:extLst>
              <a:ext uri="{FF2B5EF4-FFF2-40B4-BE49-F238E27FC236}">
                <a16:creationId xmlns:a16="http://schemas.microsoft.com/office/drawing/2014/main" id="{C5659767-5125-DA49-ADA7-75A22900F0E7}"/>
              </a:ext>
            </a:extLst>
          </p:cNvPr>
          <p:cNvSpPr txBox="1"/>
          <p:nvPr/>
        </p:nvSpPr>
        <p:spPr>
          <a:xfrm>
            <a:off x="7534655" y="1066800"/>
            <a:ext cx="3405015" cy="4724400"/>
          </a:xfrm>
          <a:prstGeom prst="rect">
            <a:avLst/>
          </a:prstGeom>
          <a:ln w="57150">
            <a:noFill/>
          </a:ln>
        </p:spPr>
        <p:txBody>
          <a:bodyPr vert="horz" lIns="91440" tIns="45720" rIns="91440" bIns="45720" rtlCol="0" anchor="ctr">
            <a:normAutofit/>
          </a:bodyPr>
          <a:lstStyle/>
          <a:p>
            <a:pPr marL="0" marR="0" lvl="0" indent="0" algn="l" defTabSz="457200" rtl="0" eaLnBrk="1" fontAlgn="auto" latinLnBrk="0" hangingPunct="1">
              <a:lnSpc>
                <a:spcPct val="100000"/>
              </a:lnSpc>
              <a:spcBef>
                <a:spcPct val="20000"/>
              </a:spcBef>
              <a:spcAft>
                <a:spcPts val="600"/>
              </a:spcAft>
              <a:buClr>
                <a:srgbClr val="3B51B1"/>
              </a:buClr>
              <a:buSzPct val="92000"/>
              <a:buFontTx/>
              <a:buNone/>
              <a:tabLst/>
              <a:defRPr/>
            </a:pPr>
            <a:r>
              <a:rPr kumimoji="0" lang="en-US" sz="2800" b="0" i="0" u="none" strike="noStrike" kern="1200" cap="all" spc="0" normalizeH="0" baseline="0" noProof="0" dirty="0">
                <a:ln>
                  <a:noFill/>
                </a:ln>
                <a:solidFill>
                  <a:srgbClr val="FFFFFF"/>
                </a:solidFill>
                <a:effectLst/>
                <a:uLnTx/>
                <a:uFillTx/>
                <a:latin typeface="Franklin Gothic Book" panose="020B0502020104020203"/>
                <a:ea typeface="+mn-ea"/>
                <a:cs typeface="+mn-cs"/>
              </a:rPr>
              <a:t>Three Types of Prepositions </a:t>
            </a:r>
          </a:p>
        </p:txBody>
      </p:sp>
      <p:sp>
        <p:nvSpPr>
          <p:cNvPr id="33" name="Rectangle 32">
            <a:extLst>
              <a:ext uri="{FF2B5EF4-FFF2-40B4-BE49-F238E27FC236}">
                <a16:creationId xmlns:a16="http://schemas.microsoft.com/office/drawing/2014/main" id="{3580CFD6-E44A-486A-9E73-D8D948F78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171433" y="3396996"/>
            <a:ext cx="3703320" cy="6400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Audio 2">
            <a:hlinkClick r:id="" action="ppaction://media"/>
            <a:extLst>
              <a:ext uri="{FF2B5EF4-FFF2-40B4-BE49-F238E27FC236}">
                <a16:creationId xmlns:a16="http://schemas.microsoft.com/office/drawing/2014/main" id="{292F6322-A061-D14B-91A7-D828AD8A5F0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206930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4340"/>
    </mc:Choice>
    <mc:Fallback xmlns="">
      <p:transition spd="slow" advTm="143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E341-6A47-DF43-8AB9-A5882904A77C}"/>
              </a:ext>
            </a:extLst>
          </p:cNvPr>
          <p:cNvSpPr>
            <a:spLocks noGrp="1"/>
          </p:cNvSpPr>
          <p:nvPr>
            <p:ph type="title"/>
          </p:nvPr>
        </p:nvSpPr>
        <p:spPr>
          <a:xfrm>
            <a:off x="581192" y="702156"/>
            <a:ext cx="11029616" cy="1188720"/>
          </a:xfrm>
        </p:spPr>
        <p:txBody>
          <a:bodyPr>
            <a:normAutofit/>
          </a:bodyPr>
          <a:lstStyle/>
          <a:p>
            <a:r>
              <a:rPr lang="en-US" dirty="0"/>
              <a:t>Preposition of time </a:t>
            </a:r>
          </a:p>
        </p:txBody>
      </p:sp>
      <p:pic>
        <p:nvPicPr>
          <p:cNvPr id="8" name="Content Placeholder 7" descr="A close up of text on a white background&#10;&#10;Description automatically generated">
            <a:extLst>
              <a:ext uri="{FF2B5EF4-FFF2-40B4-BE49-F238E27FC236}">
                <a16:creationId xmlns:a16="http://schemas.microsoft.com/office/drawing/2014/main" id="{8D96F400-6769-5749-992B-7179A9A0B3BA}"/>
              </a:ext>
            </a:extLst>
          </p:cNvPr>
          <p:cNvPicPr>
            <a:picLocks noGrp="1" noChangeAspect="1"/>
          </p:cNvPicPr>
          <p:nvPr>
            <p:ph idx="1"/>
          </p:nvPr>
        </p:nvPicPr>
        <p:blipFill>
          <a:blip r:embed="rId4"/>
          <a:stretch>
            <a:fillRect/>
          </a:stretch>
        </p:blipFill>
        <p:spPr>
          <a:xfrm>
            <a:off x="6096000" y="1098575"/>
            <a:ext cx="4808806" cy="5448275"/>
          </a:xfrm>
        </p:spPr>
      </p:pic>
      <p:sp>
        <p:nvSpPr>
          <p:cNvPr id="9" name="TextBox 8">
            <a:extLst>
              <a:ext uri="{FF2B5EF4-FFF2-40B4-BE49-F238E27FC236}">
                <a16:creationId xmlns:a16="http://schemas.microsoft.com/office/drawing/2014/main" id="{F6507BB2-DCF1-5044-932E-FB9E46620F93}"/>
              </a:ext>
            </a:extLst>
          </p:cNvPr>
          <p:cNvSpPr txBox="1"/>
          <p:nvPr/>
        </p:nvSpPr>
        <p:spPr>
          <a:xfrm>
            <a:off x="3971925" y="1890876"/>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Specific Times:</a:t>
            </a:r>
          </a:p>
        </p:txBody>
      </p:sp>
      <p:sp>
        <p:nvSpPr>
          <p:cNvPr id="10" name="TextBox 9">
            <a:extLst>
              <a:ext uri="{FF2B5EF4-FFF2-40B4-BE49-F238E27FC236}">
                <a16:creationId xmlns:a16="http://schemas.microsoft.com/office/drawing/2014/main" id="{C2E7A826-3A96-5C4B-850F-41F4666A32BF}"/>
              </a:ext>
            </a:extLst>
          </p:cNvPr>
          <p:cNvSpPr txBox="1"/>
          <p:nvPr/>
        </p:nvSpPr>
        <p:spPr>
          <a:xfrm>
            <a:off x="3971925" y="3480199"/>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days and dates: </a:t>
            </a:r>
          </a:p>
        </p:txBody>
      </p:sp>
      <p:sp>
        <p:nvSpPr>
          <p:cNvPr id="11" name="TextBox 10">
            <a:extLst>
              <a:ext uri="{FF2B5EF4-FFF2-40B4-BE49-F238E27FC236}">
                <a16:creationId xmlns:a16="http://schemas.microsoft.com/office/drawing/2014/main" id="{15DFB579-5E4C-8B46-A6D2-B84523C2CFC4}"/>
              </a:ext>
            </a:extLst>
          </p:cNvPr>
          <p:cNvSpPr txBox="1"/>
          <p:nvPr/>
        </p:nvSpPr>
        <p:spPr>
          <a:xfrm>
            <a:off x="3971925" y="5069522"/>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long periods: </a:t>
            </a:r>
          </a:p>
        </p:txBody>
      </p:sp>
      <p:sp>
        <p:nvSpPr>
          <p:cNvPr id="12" name="Rectangle 11">
            <a:extLst>
              <a:ext uri="{FF2B5EF4-FFF2-40B4-BE49-F238E27FC236}">
                <a16:creationId xmlns:a16="http://schemas.microsoft.com/office/drawing/2014/main" id="{C25A6396-B0D6-7342-9D8C-BDFAB594D967}"/>
              </a:ext>
            </a:extLst>
          </p:cNvPr>
          <p:cNvSpPr/>
          <p:nvPr/>
        </p:nvSpPr>
        <p:spPr>
          <a:xfrm>
            <a:off x="145256" y="3052509"/>
            <a:ext cx="11901488" cy="3760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B5B1EDE9-F951-0547-A6F5-A433212735B2}"/>
              </a:ext>
            </a:extLst>
          </p:cNvPr>
          <p:cNvSpPr/>
          <p:nvPr/>
        </p:nvSpPr>
        <p:spPr>
          <a:xfrm>
            <a:off x="8135815" y="2004646"/>
            <a:ext cx="2039816" cy="255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3" name="Audio 2">
            <a:hlinkClick r:id="" action="ppaction://media"/>
            <a:extLst>
              <a:ext uri="{FF2B5EF4-FFF2-40B4-BE49-F238E27FC236}">
                <a16:creationId xmlns:a16="http://schemas.microsoft.com/office/drawing/2014/main" id="{E2F6558E-49E4-524C-8D44-D82ECB58255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29907617"/>
      </p:ext>
    </p:extLst>
  </p:cSld>
  <p:clrMapOvr>
    <a:masterClrMapping/>
  </p:clrMapOvr>
  <mc:AlternateContent xmlns:mc="http://schemas.openxmlformats.org/markup-compatibility/2006" xmlns:p14="http://schemas.microsoft.com/office/powerpoint/2010/main">
    <mc:Choice Requires="p14">
      <p:transition spd="slow" p14:dur="2000" advTm="10724"/>
    </mc:Choice>
    <mc:Fallback xmlns="">
      <p:transition spd="slow" advTm="10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E341-6A47-DF43-8AB9-A5882904A77C}"/>
              </a:ext>
            </a:extLst>
          </p:cNvPr>
          <p:cNvSpPr>
            <a:spLocks noGrp="1"/>
          </p:cNvSpPr>
          <p:nvPr>
            <p:ph type="title"/>
          </p:nvPr>
        </p:nvSpPr>
        <p:spPr>
          <a:xfrm>
            <a:off x="581192" y="702156"/>
            <a:ext cx="11029616" cy="1188720"/>
          </a:xfrm>
        </p:spPr>
        <p:txBody>
          <a:bodyPr>
            <a:normAutofit/>
          </a:bodyPr>
          <a:lstStyle/>
          <a:p>
            <a:r>
              <a:rPr lang="en-US" dirty="0"/>
              <a:t>Preposition of time </a:t>
            </a:r>
          </a:p>
        </p:txBody>
      </p:sp>
      <p:pic>
        <p:nvPicPr>
          <p:cNvPr id="8" name="Content Placeholder 7" descr="A close up of text on a white background&#10;&#10;Description automatically generated">
            <a:extLst>
              <a:ext uri="{FF2B5EF4-FFF2-40B4-BE49-F238E27FC236}">
                <a16:creationId xmlns:a16="http://schemas.microsoft.com/office/drawing/2014/main" id="{8D96F400-6769-5749-992B-7179A9A0B3BA}"/>
              </a:ext>
            </a:extLst>
          </p:cNvPr>
          <p:cNvPicPr>
            <a:picLocks noGrp="1" noChangeAspect="1"/>
          </p:cNvPicPr>
          <p:nvPr>
            <p:ph idx="1"/>
          </p:nvPr>
        </p:nvPicPr>
        <p:blipFill>
          <a:blip r:embed="rId4"/>
          <a:stretch>
            <a:fillRect/>
          </a:stretch>
        </p:blipFill>
        <p:spPr>
          <a:xfrm>
            <a:off x="6096000" y="1098575"/>
            <a:ext cx="4808806" cy="5448275"/>
          </a:xfrm>
        </p:spPr>
      </p:pic>
      <p:sp>
        <p:nvSpPr>
          <p:cNvPr id="9" name="TextBox 8">
            <a:extLst>
              <a:ext uri="{FF2B5EF4-FFF2-40B4-BE49-F238E27FC236}">
                <a16:creationId xmlns:a16="http://schemas.microsoft.com/office/drawing/2014/main" id="{F6507BB2-DCF1-5044-932E-FB9E46620F93}"/>
              </a:ext>
            </a:extLst>
          </p:cNvPr>
          <p:cNvSpPr txBox="1"/>
          <p:nvPr/>
        </p:nvSpPr>
        <p:spPr>
          <a:xfrm>
            <a:off x="3971925" y="1890876"/>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Specific Times:</a:t>
            </a:r>
          </a:p>
        </p:txBody>
      </p:sp>
      <p:sp>
        <p:nvSpPr>
          <p:cNvPr id="10" name="TextBox 9">
            <a:extLst>
              <a:ext uri="{FF2B5EF4-FFF2-40B4-BE49-F238E27FC236}">
                <a16:creationId xmlns:a16="http://schemas.microsoft.com/office/drawing/2014/main" id="{C2E7A826-3A96-5C4B-850F-41F4666A32BF}"/>
              </a:ext>
            </a:extLst>
          </p:cNvPr>
          <p:cNvSpPr txBox="1"/>
          <p:nvPr/>
        </p:nvSpPr>
        <p:spPr>
          <a:xfrm>
            <a:off x="3971925" y="3480199"/>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days and dates: </a:t>
            </a:r>
          </a:p>
        </p:txBody>
      </p:sp>
      <p:sp>
        <p:nvSpPr>
          <p:cNvPr id="11" name="TextBox 10">
            <a:extLst>
              <a:ext uri="{FF2B5EF4-FFF2-40B4-BE49-F238E27FC236}">
                <a16:creationId xmlns:a16="http://schemas.microsoft.com/office/drawing/2014/main" id="{15DFB579-5E4C-8B46-A6D2-B84523C2CFC4}"/>
              </a:ext>
            </a:extLst>
          </p:cNvPr>
          <p:cNvSpPr txBox="1"/>
          <p:nvPr/>
        </p:nvSpPr>
        <p:spPr>
          <a:xfrm>
            <a:off x="3971925" y="5069522"/>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long periods: </a:t>
            </a:r>
          </a:p>
        </p:txBody>
      </p:sp>
      <p:sp>
        <p:nvSpPr>
          <p:cNvPr id="12" name="Rectangle 11">
            <a:extLst>
              <a:ext uri="{FF2B5EF4-FFF2-40B4-BE49-F238E27FC236}">
                <a16:creationId xmlns:a16="http://schemas.microsoft.com/office/drawing/2014/main" id="{C25A6396-B0D6-7342-9D8C-BDFAB594D967}"/>
              </a:ext>
            </a:extLst>
          </p:cNvPr>
          <p:cNvSpPr/>
          <p:nvPr/>
        </p:nvSpPr>
        <p:spPr>
          <a:xfrm>
            <a:off x="145256" y="3052509"/>
            <a:ext cx="11901488" cy="3760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3" name="TextBox 2">
            <a:extLst>
              <a:ext uri="{FF2B5EF4-FFF2-40B4-BE49-F238E27FC236}">
                <a16:creationId xmlns:a16="http://schemas.microsoft.com/office/drawing/2014/main" id="{60F5710A-BEED-644E-99C4-E9900391043C}"/>
              </a:ext>
            </a:extLst>
          </p:cNvPr>
          <p:cNvSpPr txBox="1"/>
          <p:nvPr/>
        </p:nvSpPr>
        <p:spPr>
          <a:xfrm>
            <a:off x="4121944" y="3203200"/>
            <a:ext cx="792480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	</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We had dinner </a:t>
            </a:r>
            <a:r>
              <a:rPr kumimoji="0" lang="en-US" sz="2000" b="0" i="1"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at </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4pm.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a:t>
            </a:r>
            <a:r>
              <a:rPr kumimoji="0" lang="en-US" sz="2000" b="0" i="1"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At </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breakfast, Jim was very upset that his waffles were burnt.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We can discuss your raise </a:t>
            </a:r>
            <a:r>
              <a:rPr kumimoji="0" lang="en-US" sz="2000" b="0" i="1"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at</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the end of the month.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Julie is always smiling at Christmas time. </a:t>
            </a:r>
          </a:p>
        </p:txBody>
      </p:sp>
      <p:sp>
        <p:nvSpPr>
          <p:cNvPr id="5" name="Rectangle 4">
            <a:extLst>
              <a:ext uri="{FF2B5EF4-FFF2-40B4-BE49-F238E27FC236}">
                <a16:creationId xmlns:a16="http://schemas.microsoft.com/office/drawing/2014/main" id="{0C0D4646-19D3-5249-BBB6-50A981EA6908}"/>
              </a:ext>
            </a:extLst>
          </p:cNvPr>
          <p:cNvSpPr/>
          <p:nvPr/>
        </p:nvSpPr>
        <p:spPr>
          <a:xfrm>
            <a:off x="8135815" y="2004646"/>
            <a:ext cx="2039816" cy="255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4" name="Audio 3">
            <a:hlinkClick r:id="" action="ppaction://media"/>
            <a:extLst>
              <a:ext uri="{FF2B5EF4-FFF2-40B4-BE49-F238E27FC236}">
                <a16:creationId xmlns:a16="http://schemas.microsoft.com/office/drawing/2014/main" id="{E7A6AD25-7356-9643-BEFA-48ECD1754F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703960847"/>
      </p:ext>
    </p:extLst>
  </p:cSld>
  <p:clrMapOvr>
    <a:masterClrMapping/>
  </p:clrMapOvr>
  <mc:AlternateContent xmlns:mc="http://schemas.openxmlformats.org/markup-compatibility/2006" xmlns:p14="http://schemas.microsoft.com/office/powerpoint/2010/main">
    <mc:Choice Requires="p14">
      <p:transition spd="slow" p14:dur="2000" advTm="27149"/>
    </mc:Choice>
    <mc:Fallback xmlns="">
      <p:transition spd="slow" advTm="271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E341-6A47-DF43-8AB9-A5882904A77C}"/>
              </a:ext>
            </a:extLst>
          </p:cNvPr>
          <p:cNvSpPr>
            <a:spLocks noGrp="1"/>
          </p:cNvSpPr>
          <p:nvPr>
            <p:ph type="title"/>
          </p:nvPr>
        </p:nvSpPr>
        <p:spPr>
          <a:xfrm>
            <a:off x="581192" y="702156"/>
            <a:ext cx="11029616" cy="1188720"/>
          </a:xfrm>
        </p:spPr>
        <p:txBody>
          <a:bodyPr>
            <a:normAutofit/>
          </a:bodyPr>
          <a:lstStyle/>
          <a:p>
            <a:r>
              <a:rPr lang="en-US" dirty="0"/>
              <a:t>Preposition of time </a:t>
            </a:r>
          </a:p>
        </p:txBody>
      </p:sp>
      <p:pic>
        <p:nvPicPr>
          <p:cNvPr id="8" name="Content Placeholder 7" descr="A close up of text on a white background&#10;&#10;Description automatically generated">
            <a:extLst>
              <a:ext uri="{FF2B5EF4-FFF2-40B4-BE49-F238E27FC236}">
                <a16:creationId xmlns:a16="http://schemas.microsoft.com/office/drawing/2014/main" id="{8D96F400-6769-5749-992B-7179A9A0B3BA}"/>
              </a:ext>
            </a:extLst>
          </p:cNvPr>
          <p:cNvPicPr>
            <a:picLocks noGrp="1" noChangeAspect="1"/>
          </p:cNvPicPr>
          <p:nvPr>
            <p:ph idx="1"/>
          </p:nvPr>
        </p:nvPicPr>
        <p:blipFill>
          <a:blip r:embed="rId4"/>
          <a:stretch>
            <a:fillRect/>
          </a:stretch>
        </p:blipFill>
        <p:spPr>
          <a:xfrm>
            <a:off x="6096000" y="1098575"/>
            <a:ext cx="4808806" cy="5448275"/>
          </a:xfrm>
        </p:spPr>
      </p:pic>
      <p:sp>
        <p:nvSpPr>
          <p:cNvPr id="9" name="TextBox 8">
            <a:extLst>
              <a:ext uri="{FF2B5EF4-FFF2-40B4-BE49-F238E27FC236}">
                <a16:creationId xmlns:a16="http://schemas.microsoft.com/office/drawing/2014/main" id="{F6507BB2-DCF1-5044-932E-FB9E46620F93}"/>
              </a:ext>
            </a:extLst>
          </p:cNvPr>
          <p:cNvSpPr txBox="1"/>
          <p:nvPr/>
        </p:nvSpPr>
        <p:spPr>
          <a:xfrm>
            <a:off x="3971925" y="1890876"/>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Specific Times:</a:t>
            </a:r>
          </a:p>
        </p:txBody>
      </p:sp>
      <p:sp>
        <p:nvSpPr>
          <p:cNvPr id="10" name="TextBox 9">
            <a:extLst>
              <a:ext uri="{FF2B5EF4-FFF2-40B4-BE49-F238E27FC236}">
                <a16:creationId xmlns:a16="http://schemas.microsoft.com/office/drawing/2014/main" id="{C2E7A826-3A96-5C4B-850F-41F4666A32BF}"/>
              </a:ext>
            </a:extLst>
          </p:cNvPr>
          <p:cNvSpPr txBox="1"/>
          <p:nvPr/>
        </p:nvSpPr>
        <p:spPr>
          <a:xfrm>
            <a:off x="3971925" y="3480199"/>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days and dates: </a:t>
            </a:r>
          </a:p>
        </p:txBody>
      </p:sp>
      <p:sp>
        <p:nvSpPr>
          <p:cNvPr id="11" name="TextBox 10">
            <a:extLst>
              <a:ext uri="{FF2B5EF4-FFF2-40B4-BE49-F238E27FC236}">
                <a16:creationId xmlns:a16="http://schemas.microsoft.com/office/drawing/2014/main" id="{15DFB579-5E4C-8B46-A6D2-B84523C2CFC4}"/>
              </a:ext>
            </a:extLst>
          </p:cNvPr>
          <p:cNvSpPr txBox="1"/>
          <p:nvPr/>
        </p:nvSpPr>
        <p:spPr>
          <a:xfrm>
            <a:off x="3971925" y="5069522"/>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long periods: </a:t>
            </a:r>
          </a:p>
        </p:txBody>
      </p:sp>
      <p:sp>
        <p:nvSpPr>
          <p:cNvPr id="12" name="Rectangle 11">
            <a:extLst>
              <a:ext uri="{FF2B5EF4-FFF2-40B4-BE49-F238E27FC236}">
                <a16:creationId xmlns:a16="http://schemas.microsoft.com/office/drawing/2014/main" id="{C25A6396-B0D6-7342-9D8C-BDFAB594D967}"/>
              </a:ext>
            </a:extLst>
          </p:cNvPr>
          <p:cNvSpPr/>
          <p:nvPr/>
        </p:nvSpPr>
        <p:spPr>
          <a:xfrm>
            <a:off x="145256" y="4597793"/>
            <a:ext cx="11901488" cy="2215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B5B1EDE9-F951-0547-A6F5-A433212735B2}"/>
              </a:ext>
            </a:extLst>
          </p:cNvPr>
          <p:cNvSpPr/>
          <p:nvPr/>
        </p:nvSpPr>
        <p:spPr>
          <a:xfrm>
            <a:off x="8135815" y="2004646"/>
            <a:ext cx="2039816" cy="255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3" name="Audio 2">
            <a:hlinkClick r:id="" action="ppaction://media"/>
            <a:extLst>
              <a:ext uri="{FF2B5EF4-FFF2-40B4-BE49-F238E27FC236}">
                <a16:creationId xmlns:a16="http://schemas.microsoft.com/office/drawing/2014/main" id="{E9083932-7C83-CB45-8119-D679CE1619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75260501"/>
      </p:ext>
    </p:extLst>
  </p:cSld>
  <p:clrMapOvr>
    <a:masterClrMapping/>
  </p:clrMapOvr>
  <mc:AlternateContent xmlns:mc="http://schemas.openxmlformats.org/markup-compatibility/2006" xmlns:p14="http://schemas.microsoft.com/office/powerpoint/2010/main">
    <mc:Choice Requires="p14">
      <p:transition spd="slow" p14:dur="2000" advTm="14994"/>
    </mc:Choice>
    <mc:Fallback xmlns="">
      <p:transition spd="slow" advTm="14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E341-6A47-DF43-8AB9-A5882904A77C}"/>
              </a:ext>
            </a:extLst>
          </p:cNvPr>
          <p:cNvSpPr>
            <a:spLocks noGrp="1"/>
          </p:cNvSpPr>
          <p:nvPr>
            <p:ph type="title"/>
          </p:nvPr>
        </p:nvSpPr>
        <p:spPr>
          <a:xfrm>
            <a:off x="581192" y="702156"/>
            <a:ext cx="11029616" cy="1188720"/>
          </a:xfrm>
        </p:spPr>
        <p:txBody>
          <a:bodyPr>
            <a:normAutofit/>
          </a:bodyPr>
          <a:lstStyle/>
          <a:p>
            <a:r>
              <a:rPr lang="en-US" dirty="0"/>
              <a:t>Preposition of time </a:t>
            </a:r>
          </a:p>
        </p:txBody>
      </p:sp>
      <p:pic>
        <p:nvPicPr>
          <p:cNvPr id="8" name="Content Placeholder 7" descr="A close up of text on a white background&#10;&#10;Description automatically generated">
            <a:extLst>
              <a:ext uri="{FF2B5EF4-FFF2-40B4-BE49-F238E27FC236}">
                <a16:creationId xmlns:a16="http://schemas.microsoft.com/office/drawing/2014/main" id="{8D96F400-6769-5749-992B-7179A9A0B3BA}"/>
              </a:ext>
            </a:extLst>
          </p:cNvPr>
          <p:cNvPicPr>
            <a:picLocks noGrp="1" noChangeAspect="1"/>
          </p:cNvPicPr>
          <p:nvPr>
            <p:ph idx="1"/>
          </p:nvPr>
        </p:nvPicPr>
        <p:blipFill>
          <a:blip r:embed="rId4"/>
          <a:stretch>
            <a:fillRect/>
          </a:stretch>
        </p:blipFill>
        <p:spPr>
          <a:xfrm>
            <a:off x="6096000" y="1098575"/>
            <a:ext cx="4808806" cy="5448275"/>
          </a:xfrm>
        </p:spPr>
      </p:pic>
      <p:sp>
        <p:nvSpPr>
          <p:cNvPr id="9" name="TextBox 8">
            <a:extLst>
              <a:ext uri="{FF2B5EF4-FFF2-40B4-BE49-F238E27FC236}">
                <a16:creationId xmlns:a16="http://schemas.microsoft.com/office/drawing/2014/main" id="{F6507BB2-DCF1-5044-932E-FB9E46620F93}"/>
              </a:ext>
            </a:extLst>
          </p:cNvPr>
          <p:cNvSpPr txBox="1"/>
          <p:nvPr/>
        </p:nvSpPr>
        <p:spPr>
          <a:xfrm>
            <a:off x="3971925" y="1890876"/>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Specific Times:</a:t>
            </a:r>
          </a:p>
        </p:txBody>
      </p:sp>
      <p:sp>
        <p:nvSpPr>
          <p:cNvPr id="10" name="TextBox 9">
            <a:extLst>
              <a:ext uri="{FF2B5EF4-FFF2-40B4-BE49-F238E27FC236}">
                <a16:creationId xmlns:a16="http://schemas.microsoft.com/office/drawing/2014/main" id="{C2E7A826-3A96-5C4B-850F-41F4666A32BF}"/>
              </a:ext>
            </a:extLst>
          </p:cNvPr>
          <p:cNvSpPr txBox="1"/>
          <p:nvPr/>
        </p:nvSpPr>
        <p:spPr>
          <a:xfrm>
            <a:off x="3971925" y="3480199"/>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days and dates: </a:t>
            </a:r>
          </a:p>
        </p:txBody>
      </p:sp>
      <p:sp>
        <p:nvSpPr>
          <p:cNvPr id="11" name="TextBox 10">
            <a:extLst>
              <a:ext uri="{FF2B5EF4-FFF2-40B4-BE49-F238E27FC236}">
                <a16:creationId xmlns:a16="http://schemas.microsoft.com/office/drawing/2014/main" id="{15DFB579-5E4C-8B46-A6D2-B84523C2CFC4}"/>
              </a:ext>
            </a:extLst>
          </p:cNvPr>
          <p:cNvSpPr txBox="1"/>
          <p:nvPr/>
        </p:nvSpPr>
        <p:spPr>
          <a:xfrm>
            <a:off x="3971925" y="5069522"/>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long periods: </a:t>
            </a:r>
          </a:p>
        </p:txBody>
      </p:sp>
      <p:sp>
        <p:nvSpPr>
          <p:cNvPr id="12" name="Rectangle 11">
            <a:extLst>
              <a:ext uri="{FF2B5EF4-FFF2-40B4-BE49-F238E27FC236}">
                <a16:creationId xmlns:a16="http://schemas.microsoft.com/office/drawing/2014/main" id="{C25A6396-B0D6-7342-9D8C-BDFAB594D967}"/>
              </a:ext>
            </a:extLst>
          </p:cNvPr>
          <p:cNvSpPr/>
          <p:nvPr/>
        </p:nvSpPr>
        <p:spPr>
          <a:xfrm>
            <a:off x="145256" y="4597793"/>
            <a:ext cx="11901488" cy="22155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3" name="Rectangle 12">
            <a:extLst>
              <a:ext uri="{FF2B5EF4-FFF2-40B4-BE49-F238E27FC236}">
                <a16:creationId xmlns:a16="http://schemas.microsoft.com/office/drawing/2014/main" id="{B5B1EDE9-F951-0547-A6F5-A433212735B2}"/>
              </a:ext>
            </a:extLst>
          </p:cNvPr>
          <p:cNvSpPr/>
          <p:nvPr/>
        </p:nvSpPr>
        <p:spPr>
          <a:xfrm>
            <a:off x="8135815" y="2004646"/>
            <a:ext cx="2039816" cy="255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4" name="TextBox 13">
            <a:extLst>
              <a:ext uri="{FF2B5EF4-FFF2-40B4-BE49-F238E27FC236}">
                <a16:creationId xmlns:a16="http://schemas.microsoft.com/office/drawing/2014/main" id="{268D78E3-E592-B641-95F4-2B0917B68FAD}"/>
              </a:ext>
            </a:extLst>
          </p:cNvPr>
          <p:cNvSpPr txBox="1"/>
          <p:nvPr/>
        </p:nvSpPr>
        <p:spPr>
          <a:xfrm>
            <a:off x="4173415" y="4638635"/>
            <a:ext cx="79248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	</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I only eat Tacos on Tuesday.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I never trust people on April 1</a:t>
            </a:r>
            <a:r>
              <a:rPr kumimoji="0" lang="en-US" sz="2000" b="0" i="0" u="none" strike="noStrike" kern="1200" cap="none" spc="0" normalizeH="0" baseline="30000" noProof="0" dirty="0">
                <a:ln>
                  <a:noFill/>
                </a:ln>
                <a:solidFill>
                  <a:srgbClr val="3B51B1">
                    <a:lumMod val="75000"/>
                  </a:srgbClr>
                </a:solidFill>
                <a:effectLst/>
                <a:uLnTx/>
                <a:uFillTx/>
                <a:latin typeface="Franklin Gothic Book" panose="020B0502020104020203"/>
                <a:ea typeface="+mn-ea"/>
                <a:cs typeface="+mn-cs"/>
              </a:rPr>
              <a:t>st</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because it is April Fools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Life is too short to not celebrate on the weekend. </a:t>
            </a:r>
          </a:p>
        </p:txBody>
      </p:sp>
      <p:pic>
        <p:nvPicPr>
          <p:cNvPr id="3" name="Audio 2">
            <a:hlinkClick r:id="" action="ppaction://media"/>
            <a:extLst>
              <a:ext uri="{FF2B5EF4-FFF2-40B4-BE49-F238E27FC236}">
                <a16:creationId xmlns:a16="http://schemas.microsoft.com/office/drawing/2014/main" id="{A54E9A1D-F5F1-524A-976F-662EF501EBC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249765366"/>
      </p:ext>
    </p:extLst>
  </p:cSld>
  <p:clrMapOvr>
    <a:masterClrMapping/>
  </p:clrMapOvr>
  <mc:AlternateContent xmlns:mc="http://schemas.openxmlformats.org/markup-compatibility/2006" xmlns:p14="http://schemas.microsoft.com/office/powerpoint/2010/main">
    <mc:Choice Requires="p14">
      <p:transition spd="slow" p14:dur="2000" advTm="15222"/>
    </mc:Choice>
    <mc:Fallback xmlns="">
      <p:transition spd="slow" advTm="15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E341-6A47-DF43-8AB9-A5882904A77C}"/>
              </a:ext>
            </a:extLst>
          </p:cNvPr>
          <p:cNvSpPr>
            <a:spLocks noGrp="1"/>
          </p:cNvSpPr>
          <p:nvPr>
            <p:ph type="title"/>
          </p:nvPr>
        </p:nvSpPr>
        <p:spPr>
          <a:xfrm>
            <a:off x="581192" y="702156"/>
            <a:ext cx="11029616" cy="1188720"/>
          </a:xfrm>
        </p:spPr>
        <p:txBody>
          <a:bodyPr>
            <a:normAutofit/>
          </a:bodyPr>
          <a:lstStyle/>
          <a:p>
            <a:r>
              <a:rPr lang="en-US" dirty="0"/>
              <a:t>Preposition of time </a:t>
            </a:r>
          </a:p>
        </p:txBody>
      </p:sp>
      <p:pic>
        <p:nvPicPr>
          <p:cNvPr id="8" name="Content Placeholder 7" descr="A close up of text on a white background&#10;&#10;Description automatically generated">
            <a:extLst>
              <a:ext uri="{FF2B5EF4-FFF2-40B4-BE49-F238E27FC236}">
                <a16:creationId xmlns:a16="http://schemas.microsoft.com/office/drawing/2014/main" id="{8D96F400-6769-5749-992B-7179A9A0B3BA}"/>
              </a:ext>
            </a:extLst>
          </p:cNvPr>
          <p:cNvPicPr>
            <a:picLocks noGrp="1" noChangeAspect="1"/>
          </p:cNvPicPr>
          <p:nvPr>
            <p:ph idx="1"/>
          </p:nvPr>
        </p:nvPicPr>
        <p:blipFill>
          <a:blip r:embed="rId4"/>
          <a:stretch>
            <a:fillRect/>
          </a:stretch>
        </p:blipFill>
        <p:spPr>
          <a:xfrm>
            <a:off x="6096000" y="1098575"/>
            <a:ext cx="4808806" cy="5448275"/>
          </a:xfrm>
        </p:spPr>
      </p:pic>
      <p:sp>
        <p:nvSpPr>
          <p:cNvPr id="9" name="TextBox 8">
            <a:extLst>
              <a:ext uri="{FF2B5EF4-FFF2-40B4-BE49-F238E27FC236}">
                <a16:creationId xmlns:a16="http://schemas.microsoft.com/office/drawing/2014/main" id="{F6507BB2-DCF1-5044-932E-FB9E46620F93}"/>
              </a:ext>
            </a:extLst>
          </p:cNvPr>
          <p:cNvSpPr txBox="1"/>
          <p:nvPr/>
        </p:nvSpPr>
        <p:spPr>
          <a:xfrm>
            <a:off x="3971925" y="1890876"/>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Specific Times:</a:t>
            </a:r>
          </a:p>
        </p:txBody>
      </p:sp>
      <p:sp>
        <p:nvSpPr>
          <p:cNvPr id="10" name="TextBox 9">
            <a:extLst>
              <a:ext uri="{FF2B5EF4-FFF2-40B4-BE49-F238E27FC236}">
                <a16:creationId xmlns:a16="http://schemas.microsoft.com/office/drawing/2014/main" id="{C2E7A826-3A96-5C4B-850F-41F4666A32BF}"/>
              </a:ext>
            </a:extLst>
          </p:cNvPr>
          <p:cNvSpPr txBox="1"/>
          <p:nvPr/>
        </p:nvSpPr>
        <p:spPr>
          <a:xfrm>
            <a:off x="3971925" y="3480199"/>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days and dates: </a:t>
            </a:r>
          </a:p>
        </p:txBody>
      </p:sp>
      <p:sp>
        <p:nvSpPr>
          <p:cNvPr id="11" name="TextBox 10">
            <a:extLst>
              <a:ext uri="{FF2B5EF4-FFF2-40B4-BE49-F238E27FC236}">
                <a16:creationId xmlns:a16="http://schemas.microsoft.com/office/drawing/2014/main" id="{15DFB579-5E4C-8B46-A6D2-B84523C2CFC4}"/>
              </a:ext>
            </a:extLst>
          </p:cNvPr>
          <p:cNvSpPr txBox="1"/>
          <p:nvPr/>
        </p:nvSpPr>
        <p:spPr>
          <a:xfrm>
            <a:off x="3971925" y="5069522"/>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long periods: </a:t>
            </a:r>
          </a:p>
        </p:txBody>
      </p:sp>
      <p:sp>
        <p:nvSpPr>
          <p:cNvPr id="7" name="Rectangle 6">
            <a:extLst>
              <a:ext uri="{FF2B5EF4-FFF2-40B4-BE49-F238E27FC236}">
                <a16:creationId xmlns:a16="http://schemas.microsoft.com/office/drawing/2014/main" id="{49798351-499F-8F46-B73B-CDA03836AF5E}"/>
              </a:ext>
            </a:extLst>
          </p:cNvPr>
          <p:cNvSpPr/>
          <p:nvPr/>
        </p:nvSpPr>
        <p:spPr>
          <a:xfrm>
            <a:off x="8135815" y="2004646"/>
            <a:ext cx="2039816" cy="255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pic>
        <p:nvPicPr>
          <p:cNvPr id="3" name="Audio 2">
            <a:hlinkClick r:id="" action="ppaction://media"/>
            <a:extLst>
              <a:ext uri="{FF2B5EF4-FFF2-40B4-BE49-F238E27FC236}">
                <a16:creationId xmlns:a16="http://schemas.microsoft.com/office/drawing/2014/main" id="{8A5D2C75-D6B6-2F4D-A358-DAFD3A20AD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799544380"/>
      </p:ext>
    </p:extLst>
  </p:cSld>
  <p:clrMapOvr>
    <a:masterClrMapping/>
  </p:clrMapOvr>
  <mc:AlternateContent xmlns:mc="http://schemas.openxmlformats.org/markup-compatibility/2006" xmlns:p14="http://schemas.microsoft.com/office/powerpoint/2010/main">
    <mc:Choice Requires="p14">
      <p:transition spd="slow" p14:dur="2000" advTm="7456"/>
    </mc:Choice>
    <mc:Fallback xmlns="">
      <p:transition spd="slow" advTm="7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close up of text on a white background&#10;&#10;Description automatically generated">
            <a:extLst>
              <a:ext uri="{FF2B5EF4-FFF2-40B4-BE49-F238E27FC236}">
                <a16:creationId xmlns:a16="http://schemas.microsoft.com/office/drawing/2014/main" id="{8D96F400-6769-5749-992B-7179A9A0B3BA}"/>
              </a:ext>
            </a:extLst>
          </p:cNvPr>
          <p:cNvPicPr>
            <a:picLocks noGrp="1" noChangeAspect="1"/>
          </p:cNvPicPr>
          <p:nvPr>
            <p:ph idx="1"/>
          </p:nvPr>
        </p:nvPicPr>
        <p:blipFill>
          <a:blip r:embed="rId4"/>
          <a:stretch>
            <a:fillRect/>
          </a:stretch>
        </p:blipFill>
        <p:spPr>
          <a:xfrm>
            <a:off x="6096000" y="1098575"/>
            <a:ext cx="4808806" cy="5448275"/>
          </a:xfrm>
        </p:spPr>
      </p:pic>
      <p:sp>
        <p:nvSpPr>
          <p:cNvPr id="9" name="TextBox 8">
            <a:extLst>
              <a:ext uri="{FF2B5EF4-FFF2-40B4-BE49-F238E27FC236}">
                <a16:creationId xmlns:a16="http://schemas.microsoft.com/office/drawing/2014/main" id="{F6507BB2-DCF1-5044-932E-FB9E46620F93}"/>
              </a:ext>
            </a:extLst>
          </p:cNvPr>
          <p:cNvSpPr txBox="1"/>
          <p:nvPr/>
        </p:nvSpPr>
        <p:spPr>
          <a:xfrm>
            <a:off x="3971925" y="1890876"/>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Specific Times:</a:t>
            </a:r>
          </a:p>
        </p:txBody>
      </p:sp>
      <p:sp>
        <p:nvSpPr>
          <p:cNvPr id="10" name="TextBox 9">
            <a:extLst>
              <a:ext uri="{FF2B5EF4-FFF2-40B4-BE49-F238E27FC236}">
                <a16:creationId xmlns:a16="http://schemas.microsoft.com/office/drawing/2014/main" id="{C2E7A826-3A96-5C4B-850F-41F4666A32BF}"/>
              </a:ext>
            </a:extLst>
          </p:cNvPr>
          <p:cNvSpPr txBox="1"/>
          <p:nvPr/>
        </p:nvSpPr>
        <p:spPr>
          <a:xfrm>
            <a:off x="3971925" y="3480199"/>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days and dates: </a:t>
            </a:r>
          </a:p>
        </p:txBody>
      </p:sp>
      <p:sp>
        <p:nvSpPr>
          <p:cNvPr id="11" name="TextBox 10">
            <a:extLst>
              <a:ext uri="{FF2B5EF4-FFF2-40B4-BE49-F238E27FC236}">
                <a16:creationId xmlns:a16="http://schemas.microsoft.com/office/drawing/2014/main" id="{15DFB579-5E4C-8B46-A6D2-B84523C2CFC4}"/>
              </a:ext>
            </a:extLst>
          </p:cNvPr>
          <p:cNvSpPr txBox="1"/>
          <p:nvPr/>
        </p:nvSpPr>
        <p:spPr>
          <a:xfrm>
            <a:off x="3971925" y="5069522"/>
            <a:ext cx="2300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For long periods: </a:t>
            </a:r>
          </a:p>
        </p:txBody>
      </p:sp>
      <p:sp>
        <p:nvSpPr>
          <p:cNvPr id="7" name="Rectangle 6">
            <a:extLst>
              <a:ext uri="{FF2B5EF4-FFF2-40B4-BE49-F238E27FC236}">
                <a16:creationId xmlns:a16="http://schemas.microsoft.com/office/drawing/2014/main" id="{49798351-499F-8F46-B73B-CDA03836AF5E}"/>
              </a:ext>
            </a:extLst>
          </p:cNvPr>
          <p:cNvSpPr/>
          <p:nvPr/>
        </p:nvSpPr>
        <p:spPr>
          <a:xfrm>
            <a:off x="8135815" y="2004646"/>
            <a:ext cx="2039816" cy="255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12" name="Rectangle 11">
            <a:extLst>
              <a:ext uri="{FF2B5EF4-FFF2-40B4-BE49-F238E27FC236}">
                <a16:creationId xmlns:a16="http://schemas.microsoft.com/office/drawing/2014/main" id="{5C2DE568-9DF2-EB44-AABB-732FB3795EFC}"/>
              </a:ext>
            </a:extLst>
          </p:cNvPr>
          <p:cNvSpPr/>
          <p:nvPr/>
        </p:nvSpPr>
        <p:spPr>
          <a:xfrm>
            <a:off x="3971924" y="1242646"/>
            <a:ext cx="8074819" cy="34201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C10DE341-6A47-DF43-8AB9-A5882904A77C}"/>
              </a:ext>
            </a:extLst>
          </p:cNvPr>
          <p:cNvSpPr>
            <a:spLocks noGrp="1"/>
          </p:cNvSpPr>
          <p:nvPr>
            <p:ph type="title"/>
          </p:nvPr>
        </p:nvSpPr>
        <p:spPr>
          <a:xfrm>
            <a:off x="581192" y="702156"/>
            <a:ext cx="11029616" cy="1188720"/>
          </a:xfrm>
        </p:spPr>
        <p:txBody>
          <a:bodyPr>
            <a:normAutofit/>
          </a:bodyPr>
          <a:lstStyle/>
          <a:p>
            <a:r>
              <a:rPr lang="en-US" dirty="0"/>
              <a:t>Preposition of time </a:t>
            </a:r>
          </a:p>
        </p:txBody>
      </p:sp>
      <p:sp>
        <p:nvSpPr>
          <p:cNvPr id="13" name="TextBox 12">
            <a:extLst>
              <a:ext uri="{FF2B5EF4-FFF2-40B4-BE49-F238E27FC236}">
                <a16:creationId xmlns:a16="http://schemas.microsoft.com/office/drawing/2014/main" id="{DD098F0E-29FC-CF4F-8078-366D20B6833B}"/>
              </a:ext>
            </a:extLst>
          </p:cNvPr>
          <p:cNvSpPr txBox="1"/>
          <p:nvPr/>
        </p:nvSpPr>
        <p:spPr>
          <a:xfrm>
            <a:off x="4396154" y="3018534"/>
            <a:ext cx="79248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Examples: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	</a:t>
            </a: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I worked my first job as a lifeguard in 2016.</a:t>
            </a:r>
            <a:r>
              <a:rPr kumimoji="0" lang="en-US" sz="1800" b="0" i="0" u="none" strike="noStrike" kern="1200" cap="none" spc="0" normalizeH="0" baseline="0" noProof="0" dirty="0">
                <a:ln>
                  <a:noFill/>
                </a:ln>
                <a:solidFill>
                  <a:srgbClr val="000000"/>
                </a:solidFill>
                <a:effectLst/>
                <a:uLnTx/>
                <a:uFillTx/>
                <a:latin typeface="Franklin Gothic Book" panose="020B050202010402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Schools let students out in the summer.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B51B1">
                    <a:lumMod val="75000"/>
                  </a:srgbClr>
                </a:solidFill>
                <a:effectLst/>
                <a:uLnTx/>
                <a:uFillTx/>
                <a:latin typeface="Franklin Gothic Book" panose="020B0502020104020203"/>
                <a:ea typeface="+mn-ea"/>
                <a:cs typeface="+mn-cs"/>
              </a:rPr>
              <a:t>	Sam filed those reports back in September. </a:t>
            </a:r>
          </a:p>
        </p:txBody>
      </p:sp>
      <p:pic>
        <p:nvPicPr>
          <p:cNvPr id="3" name="Audio 2">
            <a:hlinkClick r:id="" action="ppaction://media"/>
            <a:extLst>
              <a:ext uri="{FF2B5EF4-FFF2-40B4-BE49-F238E27FC236}">
                <a16:creationId xmlns:a16="http://schemas.microsoft.com/office/drawing/2014/main" id="{A639C27E-3A38-684C-9284-210F4697745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084966407"/>
      </p:ext>
    </p:extLst>
  </p:cSld>
  <p:clrMapOvr>
    <a:masterClrMapping/>
  </p:clrMapOvr>
  <mc:AlternateContent xmlns:mc="http://schemas.openxmlformats.org/markup-compatibility/2006" xmlns:p14="http://schemas.microsoft.com/office/powerpoint/2010/main">
    <mc:Choice Requires="p14">
      <p:transition spd="slow" p14:dur="2000" advTm="17869"/>
    </mc:Choice>
    <mc:Fallback xmlns="">
      <p:transition spd="slow" advTm="178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2020104020203"/>
              <a:ea typeface="+mn-ea"/>
              <a:cs typeface="+mn-cs"/>
            </a:endParaRPr>
          </a:p>
        </p:txBody>
      </p:sp>
      <p:sp>
        <p:nvSpPr>
          <p:cNvPr id="2" name="Title 1">
            <a:extLst>
              <a:ext uri="{FF2B5EF4-FFF2-40B4-BE49-F238E27FC236}">
                <a16:creationId xmlns:a16="http://schemas.microsoft.com/office/drawing/2014/main" id="{EE52C666-61B4-224A-B8A0-4E3BE007D7EA}"/>
              </a:ext>
            </a:extLst>
          </p:cNvPr>
          <p:cNvSpPr>
            <a:spLocks noGrp="1"/>
          </p:cNvSpPr>
          <p:nvPr>
            <p:ph type="title"/>
          </p:nvPr>
        </p:nvSpPr>
        <p:spPr>
          <a:xfrm>
            <a:off x="746228" y="1037967"/>
            <a:ext cx="3054091" cy="4709131"/>
          </a:xfrm>
        </p:spPr>
        <p:txBody>
          <a:bodyPr anchor="ctr">
            <a:normAutofit/>
          </a:bodyPr>
          <a:lstStyle/>
          <a:p>
            <a:r>
              <a:rPr lang="en-US" dirty="0"/>
              <a:t>Special case: </a:t>
            </a: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42F2C3B-07BC-4490-B705-7F70E956AC2D}"/>
              </a:ext>
            </a:extLst>
          </p:cNvPr>
          <p:cNvGraphicFramePr>
            <a:graphicFrameLocks noGrp="1"/>
          </p:cNvGraphicFramePr>
          <p:nvPr>
            <p:ph idx="1"/>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4571E0EF-DE7A-4A40-AA8A-8218E074FBA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66875591"/>
      </p:ext>
    </p:extLst>
  </p:cSld>
  <p:clrMapOvr>
    <a:masterClrMapping/>
  </p:clrMapOvr>
  <mc:AlternateContent xmlns:mc="http://schemas.openxmlformats.org/markup-compatibility/2006" xmlns:p14="http://schemas.microsoft.com/office/powerpoint/2010/main">
    <mc:Choice Requires="p14">
      <p:transition spd="slow" p14:dur="2000" advTm="28991"/>
    </mc:Choice>
    <mc:Fallback xmlns="">
      <p:transition spd="slow" advTm="28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ividendVTI">
  <a:themeElements>
    <a:clrScheme name="AnalogousFromRegularSeed_2SEEDS">
      <a:dk1>
        <a:srgbClr val="000000"/>
      </a:dk1>
      <a:lt1>
        <a:srgbClr val="FFFFFF"/>
      </a:lt1>
      <a:dk2>
        <a:srgbClr val="242A41"/>
      </a:dk2>
      <a:lt2>
        <a:srgbClr val="E8E7E2"/>
      </a:lt2>
      <a:accent1>
        <a:srgbClr val="3B51B1"/>
      </a:accent1>
      <a:accent2>
        <a:srgbClr val="4D94C3"/>
      </a:accent2>
      <a:accent3>
        <a:srgbClr val="684DC3"/>
      </a:accent3>
      <a:accent4>
        <a:srgbClr val="B1723B"/>
      </a:accent4>
      <a:accent5>
        <a:srgbClr val="B1A445"/>
      </a:accent5>
      <a:accent6>
        <a:srgbClr val="8AAD39"/>
      </a:accent6>
      <a:hlink>
        <a:srgbClr val="968332"/>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472</Words>
  <Application>Microsoft Macintosh PowerPoint</Application>
  <PresentationFormat>Widescreen</PresentationFormat>
  <Paragraphs>68</Paragraphs>
  <Slides>14</Slides>
  <Notes>2</Notes>
  <HiddenSlides>0</HiddenSlides>
  <MMClips>14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Franklin Gothic Book</vt:lpstr>
      <vt:lpstr>Franklin Gothic Demi</vt:lpstr>
      <vt:lpstr>Wingdings 2</vt:lpstr>
      <vt:lpstr>DividendVTI</vt:lpstr>
      <vt:lpstr>ELC Advanced </vt:lpstr>
      <vt:lpstr>Let’s learn</vt:lpstr>
      <vt:lpstr>Preposition of time </vt:lpstr>
      <vt:lpstr>Preposition of time </vt:lpstr>
      <vt:lpstr>Preposition of time </vt:lpstr>
      <vt:lpstr>Preposition of time </vt:lpstr>
      <vt:lpstr>Preposition of time </vt:lpstr>
      <vt:lpstr>Preposition of time </vt:lpstr>
      <vt:lpstr>Special case: </vt:lpstr>
      <vt:lpstr>Prepositions of place</vt:lpstr>
      <vt:lpstr>At (a point) </vt:lpstr>
      <vt:lpstr>IN  (an enclosed surface)</vt:lpstr>
      <vt:lpstr>ON  (a surface)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 Advanced </dc:title>
  <dc:creator>Michala Jenkins</dc:creator>
  <cp:lastModifiedBy>Michala Jenkins</cp:lastModifiedBy>
  <cp:revision>1</cp:revision>
  <dcterms:created xsi:type="dcterms:W3CDTF">2020-03-26T17:20:50Z</dcterms:created>
  <dcterms:modified xsi:type="dcterms:W3CDTF">2020-03-26T17:22:12Z</dcterms:modified>
</cp:coreProperties>
</file>