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0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4878-F8C3-5049-B43E-94378081F9FA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BB6E-F7B7-4F41-AC17-8D4BFB9B7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everyone! </a:t>
            </a:r>
            <a:r>
              <a:rPr lang="en-US" dirty="0" err="1"/>
              <a:t>i</a:t>
            </a:r>
            <a:r>
              <a:rPr lang="en-US" dirty="0"/>
              <a:t> hope this finds you well. Today we are going to be discussing conditional statements. Near this </a:t>
            </a:r>
            <a:r>
              <a:rPr lang="en-US" dirty="0" err="1"/>
              <a:t>powerpoint</a:t>
            </a:r>
            <a:r>
              <a:rPr lang="en-US" dirty="0"/>
              <a:t>, you should find a packet that you can download. I have set up this </a:t>
            </a:r>
            <a:r>
              <a:rPr lang="en-US" dirty="0" err="1"/>
              <a:t>powerpoint</a:t>
            </a:r>
            <a:r>
              <a:rPr lang="en-US" dirty="0"/>
              <a:t> so it goes along with the packet that you can do from home. If you need to pause to fill in the blanks, please feel free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B7F9B-4D33-474E-8C46-FAB757B74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35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B7F9B-4D33-474E-8C46-FAB757B74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0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6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99206-7052-43E8-866B-EEE21883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91" t="3607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7AD83-840E-324E-AF9C-F8CB8466E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Conditionals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CBA85-00C8-6D42-B280-9A4AFB24E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English Language Center- Advanced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DE29FC7-5C15-2A4B-825A-A36BD9ABD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84"/>
    </mc:Choice>
    <mc:Fallback>
      <p:transition spd="slow" advTm="23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9183-C0C5-734A-89D8-DE62C6FA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365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conditional sentence</a:t>
            </a:r>
            <a:r>
              <a:rPr lang="en-US" sz="2400" dirty="0"/>
              <a:t> expresses the idea that the action in the main clause (the result clause) can only happen if a certain condition (if clause) is fulfilled.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6061FA-2673-D54E-87C0-3A49C0101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0"/>
    </mc:Choice>
    <mc:Fallback>
      <p:transition spd="slow" advTm="12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D18C-FE19-684B-B8D3-331DDB02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Conditionals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EB0F-9FA6-084C-B8E3-47023B295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Zero conditional (past-real conditional) </a:t>
            </a:r>
          </a:p>
          <a:p>
            <a:pPr fontAlgn="base"/>
            <a:r>
              <a:rPr lang="en-US" dirty="0"/>
              <a:t>First (future real conditional) </a:t>
            </a:r>
          </a:p>
          <a:p>
            <a:pPr fontAlgn="base"/>
            <a:r>
              <a:rPr lang="en-US" dirty="0"/>
              <a:t>Second (unreal) </a:t>
            </a:r>
          </a:p>
          <a:p>
            <a:pPr fontAlgn="base"/>
            <a:r>
              <a:rPr lang="en-US" dirty="0"/>
              <a:t>Third (past-unreal conditional)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2B8BFD-F3B8-0F4C-A39C-7A7655D64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03"/>
    </mc:Choice>
    <mc:Fallback>
      <p:transition spd="slow" advTm="14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CCB8-7989-994E-8DB6-BC2D1CC2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Conditional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3153-25C2-5F44-AFD3-9A11DB87A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situations are always true (in the present or past) </a:t>
            </a:r>
          </a:p>
          <a:p>
            <a:pPr lvl="1"/>
            <a:r>
              <a:rPr lang="en-US" dirty="0"/>
              <a:t>Examples: </a:t>
            </a:r>
          </a:p>
          <a:p>
            <a:pPr lvl="2"/>
            <a:r>
              <a:rPr lang="en-US" dirty="0"/>
              <a:t>If it rains, the flowers in the garden will grow. </a:t>
            </a:r>
          </a:p>
          <a:p>
            <a:pPr lvl="2"/>
            <a:r>
              <a:rPr lang="en-US" dirty="0"/>
              <a:t>If John cursed, he was angry. </a:t>
            </a:r>
          </a:p>
          <a:p>
            <a:r>
              <a:rPr lang="en-US" dirty="0"/>
              <a:t>Can be replaced with “when” or “whenever” </a:t>
            </a:r>
          </a:p>
          <a:p>
            <a:pPr lvl="2"/>
            <a:r>
              <a:rPr lang="en-US" dirty="0"/>
              <a:t>Whenever it rains, the flowers in the garden will grow. </a:t>
            </a:r>
          </a:p>
          <a:p>
            <a:pPr lvl="2"/>
            <a:r>
              <a:rPr lang="en-US" dirty="0"/>
              <a:t>When John cursed, he was angry.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798B40-C422-FF4E-B880-E30929F3F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91"/>
    </mc:Choice>
    <mc:Fallback>
      <p:transition spd="slow" advTm="3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4510-ACBA-0048-8C77-B15FFD08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Conditional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35DF-EA64-F14B-989E-3617A6E3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an action likely to happen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If it rains, I will stay home.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25B9BD1-62AD-3B4F-8042-F519641BD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4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39"/>
    </mc:Choice>
    <mc:Fallback>
      <p:transition spd="slow" advTm="11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2F46-9FB9-7048-B97C-667EAACB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Conditional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1983-C50B-CD4F-A88F-CCFCC90C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an action not true or very unlikely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If I won the lottery, I </a:t>
            </a:r>
            <a:r>
              <a:rPr lang="en-US" i="1" dirty="0"/>
              <a:t>would</a:t>
            </a:r>
            <a:r>
              <a:rPr lang="en-US" dirty="0"/>
              <a:t> travel the world.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36AD42-1C03-CE4B-A80B-34A943F16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4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98"/>
    </mc:Choice>
    <mc:Fallback>
      <p:transition spd="slow" advTm="2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1379-AADF-4A49-BA7B-C7D93EB1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Conditional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76137-F67C-674A-BC0E-70BDAC9FC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an action that did not happen 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If I had not gone to the movies, I would have studied harder for the test.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49AFE29-F47A-C74B-BB65-DE2200D43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5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26"/>
    </mc:Choice>
    <mc:Fallback>
      <p:transition spd="slow" advTm="37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4DC4-70D6-1146-B36F-3946885B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Conditionals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EB98-54D0-D549-8EF0-DC196D020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543358"/>
            <a:ext cx="10168128" cy="3694176"/>
          </a:xfrm>
        </p:spPr>
        <p:txBody>
          <a:bodyPr/>
          <a:lstStyle/>
          <a:p>
            <a:r>
              <a:rPr lang="en-US" dirty="0"/>
              <a:t>Impossible situations </a:t>
            </a:r>
          </a:p>
          <a:p>
            <a:r>
              <a:rPr lang="en-US" dirty="0"/>
              <a:t>One sentence with two different tenses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If Mary </a:t>
            </a:r>
            <a:r>
              <a:rPr lang="en-US" i="1" dirty="0"/>
              <a:t>had</a:t>
            </a:r>
            <a:r>
              <a:rPr lang="en-US" dirty="0"/>
              <a:t> taken the job, she </a:t>
            </a:r>
            <a:r>
              <a:rPr lang="en-US" i="1" dirty="0"/>
              <a:t>would be </a:t>
            </a:r>
            <a:r>
              <a:rPr lang="en-US" dirty="0"/>
              <a:t>in Tokyo right now.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F3A3D-B6AE-FD4B-81E3-5363F9C70F6E}"/>
              </a:ext>
            </a:extLst>
          </p:cNvPr>
          <p:cNvSpPr txBox="1"/>
          <p:nvPr/>
        </p:nvSpPr>
        <p:spPr>
          <a:xfrm>
            <a:off x="2662989" y="4684295"/>
            <a:ext cx="15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PAST TENSE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45F68-5337-F440-BC75-5C03FF97D665}"/>
              </a:ext>
            </a:extLst>
          </p:cNvPr>
          <p:cNvSpPr txBox="1"/>
          <p:nvPr/>
        </p:nvSpPr>
        <p:spPr>
          <a:xfrm>
            <a:off x="5886169" y="4684295"/>
            <a:ext cx="207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FUTURE TENSE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8494DC1-7143-8F4C-89E3-6D02FE9AA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3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07"/>
    </mc:Choice>
    <mc:Fallback>
      <p:transition spd="slow" advTm="4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Macintosh PowerPoint</Application>
  <PresentationFormat>Widescreen</PresentationFormat>
  <Paragraphs>38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AccentBoxVTI</vt:lpstr>
      <vt:lpstr>Conditionals</vt:lpstr>
      <vt:lpstr>PowerPoint Presentation</vt:lpstr>
      <vt:lpstr>Four Types of Conditionals </vt:lpstr>
      <vt:lpstr>Zero Conditional </vt:lpstr>
      <vt:lpstr>First Conditional </vt:lpstr>
      <vt:lpstr>Second Conditional  </vt:lpstr>
      <vt:lpstr>Third Conditional </vt:lpstr>
      <vt:lpstr>Mixed Conditionals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Conditionals</dc:title>
  <dc:creator>Michala Jenkins</dc:creator>
  <cp:lastModifiedBy>Michala Jenkins</cp:lastModifiedBy>
  <cp:revision>1</cp:revision>
  <dcterms:created xsi:type="dcterms:W3CDTF">2020-04-02T00:53:55Z</dcterms:created>
  <dcterms:modified xsi:type="dcterms:W3CDTF">2020-04-02T00:54:16Z</dcterms:modified>
</cp:coreProperties>
</file>